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26"/>
  </p:notesMasterIdLst>
  <p:handoutMasterIdLst>
    <p:handoutMasterId r:id="rId27"/>
  </p:handoutMasterIdLst>
  <p:sldIdLst>
    <p:sldId id="285" r:id="rId2"/>
    <p:sldId id="286" r:id="rId3"/>
    <p:sldId id="256" r:id="rId4"/>
    <p:sldId id="269" r:id="rId5"/>
    <p:sldId id="264" r:id="rId6"/>
    <p:sldId id="263" r:id="rId7"/>
    <p:sldId id="273" r:id="rId8"/>
    <p:sldId id="272" r:id="rId9"/>
    <p:sldId id="284" r:id="rId10"/>
    <p:sldId id="265" r:id="rId11"/>
    <p:sldId id="266" r:id="rId12"/>
    <p:sldId id="259" r:id="rId13"/>
    <p:sldId id="267" r:id="rId14"/>
    <p:sldId id="262" r:id="rId15"/>
    <p:sldId id="268" r:id="rId16"/>
    <p:sldId id="281" r:id="rId17"/>
    <p:sldId id="274" r:id="rId18"/>
    <p:sldId id="279" r:id="rId19"/>
    <p:sldId id="275" r:id="rId20"/>
    <p:sldId id="280" r:id="rId21"/>
    <p:sldId id="276" r:id="rId22"/>
    <p:sldId id="282" r:id="rId23"/>
    <p:sldId id="277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22"/>
    <p:restoredTop sz="86358"/>
  </p:normalViewPr>
  <p:slideViewPr>
    <p:cSldViewPr snapToGrid="0" snapToObjects="1">
      <p:cViewPr varScale="1">
        <p:scale>
          <a:sx n="86" d="100"/>
          <a:sy n="86" d="100"/>
        </p:scale>
        <p:origin x="106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5888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AD7B2E-3F70-4D52-BFD3-5C35053C38A8}" type="doc">
      <dgm:prSet loTypeId="urn:microsoft.com/office/officeart/2016/7/layout/LinearBlockProcessNumbered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0753999-9FE4-44B2-88A5-1468273B55D1}">
      <dgm:prSet/>
      <dgm:spPr/>
      <dgm:t>
        <a:bodyPr/>
        <a:lstStyle/>
        <a:p>
          <a:r>
            <a:rPr lang="en-US" dirty="0"/>
            <a:t>Past patterns within the family system</a:t>
          </a:r>
        </a:p>
      </dgm:t>
    </dgm:pt>
    <dgm:pt modelId="{E4DC0C43-AFBE-4EAD-BE17-B6DD2822397D}" type="parTrans" cxnId="{ADC146E9-2D68-4BE5-8DF6-A40E34F8F0D3}">
      <dgm:prSet/>
      <dgm:spPr/>
      <dgm:t>
        <a:bodyPr/>
        <a:lstStyle/>
        <a:p>
          <a:endParaRPr lang="en-US"/>
        </a:p>
      </dgm:t>
    </dgm:pt>
    <dgm:pt modelId="{7545921B-0B09-4291-A58B-A7115F4A5DC7}" type="sibTrans" cxnId="{ADC146E9-2D68-4BE5-8DF6-A40E34F8F0D3}">
      <dgm:prSet phldrT="02" phldr="0"/>
      <dgm:spPr/>
      <dgm:t>
        <a:bodyPr/>
        <a:lstStyle/>
        <a:p>
          <a:r>
            <a:rPr lang="en-US" dirty="0"/>
            <a:t>02</a:t>
          </a:r>
        </a:p>
      </dgm:t>
    </dgm:pt>
    <dgm:pt modelId="{48852478-5149-4025-AA5E-D14C4C9E72CD}">
      <dgm:prSet/>
      <dgm:spPr/>
      <dgm:t>
        <a:bodyPr/>
        <a:lstStyle/>
        <a:p>
          <a:r>
            <a:rPr lang="en-US" dirty="0"/>
            <a:t>Seeing the family system with fresh eyes</a:t>
          </a:r>
        </a:p>
      </dgm:t>
    </dgm:pt>
    <dgm:pt modelId="{BCA0B4CB-D56E-425D-98DD-59B549180B73}" type="parTrans" cxnId="{EE7FFBDC-53D6-4002-8EE4-1B72C763CE21}">
      <dgm:prSet/>
      <dgm:spPr/>
      <dgm:t>
        <a:bodyPr/>
        <a:lstStyle/>
        <a:p>
          <a:endParaRPr lang="en-US"/>
        </a:p>
      </dgm:t>
    </dgm:pt>
    <dgm:pt modelId="{5E1F70F6-8DBC-4B79-AB32-7AAE8E6C06DB}" type="sibTrans" cxnId="{EE7FFBDC-53D6-4002-8EE4-1B72C763CE21}">
      <dgm:prSet phldrT="03" phldr="0"/>
      <dgm:spPr/>
      <dgm:t>
        <a:bodyPr/>
        <a:lstStyle/>
        <a:p>
          <a:r>
            <a:rPr lang="en-US" dirty="0"/>
            <a:t>03</a:t>
          </a:r>
        </a:p>
      </dgm:t>
    </dgm:pt>
    <dgm:pt modelId="{105389A0-76BA-4A7F-98AD-449DA39ED70A}">
      <dgm:prSet/>
      <dgm:spPr/>
      <dgm:t>
        <a:bodyPr/>
        <a:lstStyle/>
        <a:p>
          <a:r>
            <a:rPr lang="en-US" dirty="0"/>
            <a:t>Envisioning how we want the family system to function</a:t>
          </a:r>
        </a:p>
      </dgm:t>
    </dgm:pt>
    <dgm:pt modelId="{9C4D90CE-4176-4206-B8C0-BF3797687D42}" type="parTrans" cxnId="{6A429FE4-16ED-4DF1-AAD6-854F961D4F05}">
      <dgm:prSet/>
      <dgm:spPr/>
      <dgm:t>
        <a:bodyPr/>
        <a:lstStyle/>
        <a:p>
          <a:endParaRPr lang="en-US"/>
        </a:p>
      </dgm:t>
    </dgm:pt>
    <dgm:pt modelId="{8FA4C916-B422-4BB8-B543-7E05F5FF19B9}" type="sibTrans" cxnId="{6A429FE4-16ED-4DF1-AAD6-854F961D4F05}">
      <dgm:prSet phldrT="04" phldr="0"/>
      <dgm:spPr/>
      <dgm:t>
        <a:bodyPr/>
        <a:lstStyle/>
        <a:p>
          <a:r>
            <a:rPr lang="en-US" dirty="0"/>
            <a:t>04</a:t>
          </a:r>
        </a:p>
      </dgm:t>
    </dgm:pt>
    <dgm:pt modelId="{95532DF7-7297-4FA6-BBC3-5A81EC884290}">
      <dgm:prSet/>
      <dgm:spPr/>
      <dgm:t>
        <a:bodyPr/>
        <a:lstStyle/>
        <a:p>
          <a:r>
            <a:rPr lang="en-US" dirty="0"/>
            <a:t>Practice, practice, practice</a:t>
          </a:r>
        </a:p>
      </dgm:t>
    </dgm:pt>
    <dgm:pt modelId="{2E3DF08C-F741-4472-82DF-5F8066493061}" type="parTrans" cxnId="{1F8EAAC8-2EB4-4C0E-9680-37B594411894}">
      <dgm:prSet/>
      <dgm:spPr/>
      <dgm:t>
        <a:bodyPr/>
        <a:lstStyle/>
        <a:p>
          <a:endParaRPr lang="en-US"/>
        </a:p>
      </dgm:t>
    </dgm:pt>
    <dgm:pt modelId="{D3EB4F80-58A4-4191-9B30-D8D672695CE6}" type="sibTrans" cxnId="{1F8EAAC8-2EB4-4C0E-9680-37B594411894}">
      <dgm:prSet phldrT="05" phldr="0"/>
      <dgm:spPr/>
      <dgm:t>
        <a:bodyPr/>
        <a:lstStyle/>
        <a:p>
          <a:r>
            <a:rPr lang="en-US" dirty="0"/>
            <a:t>05</a:t>
          </a:r>
        </a:p>
      </dgm:t>
    </dgm:pt>
    <dgm:pt modelId="{E3FE7285-2F72-4A4E-8C7D-BE73FC12B66E}">
      <dgm:prSet/>
      <dgm:spPr/>
      <dgm:t>
        <a:bodyPr/>
        <a:lstStyle/>
        <a:p>
          <a:r>
            <a:rPr lang="en-US" dirty="0"/>
            <a:t>Performing the way we envisioned</a:t>
          </a:r>
        </a:p>
      </dgm:t>
    </dgm:pt>
    <dgm:pt modelId="{75247C11-5D24-4CB9-BB98-6D3E68F5ED93}" type="parTrans" cxnId="{599B9B2D-7075-4C32-9331-8ABFEE82716A}">
      <dgm:prSet/>
      <dgm:spPr/>
      <dgm:t>
        <a:bodyPr/>
        <a:lstStyle/>
        <a:p>
          <a:endParaRPr lang="en-US"/>
        </a:p>
      </dgm:t>
    </dgm:pt>
    <dgm:pt modelId="{E6E40282-9130-4717-BE68-0A61C11C435B}" type="sibTrans" cxnId="{599B9B2D-7075-4C32-9331-8ABFEE82716A}">
      <dgm:prSet phldrT="06" phldr="0"/>
      <dgm:spPr/>
      <dgm:t>
        <a:bodyPr/>
        <a:lstStyle/>
        <a:p>
          <a:r>
            <a:rPr lang="en-US" dirty="0"/>
            <a:t>06</a:t>
          </a:r>
        </a:p>
      </dgm:t>
    </dgm:pt>
    <dgm:pt modelId="{1715B265-0851-A847-830B-C4C087E56F28}">
      <dgm:prSet/>
      <dgm:spPr/>
      <dgm:t>
        <a:bodyPr/>
        <a:lstStyle/>
        <a:p>
          <a:r>
            <a:rPr lang="en-US" dirty="0"/>
            <a:t>Understanding the family as a system</a:t>
          </a:r>
        </a:p>
      </dgm:t>
    </dgm:pt>
    <dgm:pt modelId="{9C43DD3E-18A6-564D-85CC-8BB77353A95D}" type="parTrans" cxnId="{2654B6AC-988D-124F-BB9C-E4DE124F4CBF}">
      <dgm:prSet/>
      <dgm:spPr/>
      <dgm:t>
        <a:bodyPr/>
        <a:lstStyle/>
        <a:p>
          <a:endParaRPr lang="en-US"/>
        </a:p>
      </dgm:t>
    </dgm:pt>
    <dgm:pt modelId="{76BE87DB-8C2D-AB41-B677-65929B19E434}" type="sibTrans" cxnId="{2654B6AC-988D-124F-BB9C-E4DE124F4CBF}">
      <dgm:prSet phldrT="01" phldr="0"/>
      <dgm:spPr/>
      <dgm:t>
        <a:bodyPr/>
        <a:lstStyle/>
        <a:p>
          <a:r>
            <a:rPr lang="en-US" dirty="0"/>
            <a:t>01</a:t>
          </a:r>
        </a:p>
      </dgm:t>
    </dgm:pt>
    <dgm:pt modelId="{DD78C778-5432-FD41-A7AF-3BEAFBE4C0E5}" type="pres">
      <dgm:prSet presAssocID="{09AD7B2E-3F70-4D52-BFD3-5C35053C38A8}" presName="Name0" presStyleCnt="0">
        <dgm:presLayoutVars>
          <dgm:animLvl val="lvl"/>
          <dgm:resizeHandles val="exact"/>
        </dgm:presLayoutVars>
      </dgm:prSet>
      <dgm:spPr/>
    </dgm:pt>
    <dgm:pt modelId="{E8D898D5-C945-D248-A4A5-01663B7EF554}" type="pres">
      <dgm:prSet presAssocID="{1715B265-0851-A847-830B-C4C087E56F28}" presName="compositeNode" presStyleCnt="0">
        <dgm:presLayoutVars>
          <dgm:bulletEnabled val="1"/>
        </dgm:presLayoutVars>
      </dgm:prSet>
      <dgm:spPr/>
    </dgm:pt>
    <dgm:pt modelId="{73B213E6-1393-374A-A243-D07C5C33CF26}" type="pres">
      <dgm:prSet presAssocID="{1715B265-0851-A847-830B-C4C087E56F28}" presName="bgRect" presStyleLbl="alignNode1" presStyleIdx="0" presStyleCnt="6"/>
      <dgm:spPr/>
    </dgm:pt>
    <dgm:pt modelId="{AF72350B-2E16-624B-9071-FDD4CAFB72CC}" type="pres">
      <dgm:prSet presAssocID="{76BE87DB-8C2D-AB41-B677-65929B19E434}" presName="sibTransNodeRect" presStyleLbl="alignNode1" presStyleIdx="0" presStyleCnt="6">
        <dgm:presLayoutVars>
          <dgm:chMax val="0"/>
          <dgm:bulletEnabled val="1"/>
        </dgm:presLayoutVars>
      </dgm:prSet>
      <dgm:spPr/>
    </dgm:pt>
    <dgm:pt modelId="{4B9CAADD-3DAA-224C-A3C3-549E2735A798}" type="pres">
      <dgm:prSet presAssocID="{1715B265-0851-A847-830B-C4C087E56F28}" presName="nodeRect" presStyleLbl="alignNode1" presStyleIdx="0" presStyleCnt="6">
        <dgm:presLayoutVars>
          <dgm:bulletEnabled val="1"/>
        </dgm:presLayoutVars>
      </dgm:prSet>
      <dgm:spPr/>
    </dgm:pt>
    <dgm:pt modelId="{F1B42D81-C8BC-944C-91C8-4F0FDEEE055F}" type="pres">
      <dgm:prSet presAssocID="{76BE87DB-8C2D-AB41-B677-65929B19E434}" presName="sibTrans" presStyleCnt="0"/>
      <dgm:spPr/>
    </dgm:pt>
    <dgm:pt modelId="{29F97B53-9E3E-8C42-8665-95E96DE2860A}" type="pres">
      <dgm:prSet presAssocID="{50753999-9FE4-44B2-88A5-1468273B55D1}" presName="compositeNode" presStyleCnt="0">
        <dgm:presLayoutVars>
          <dgm:bulletEnabled val="1"/>
        </dgm:presLayoutVars>
      </dgm:prSet>
      <dgm:spPr/>
    </dgm:pt>
    <dgm:pt modelId="{D78AD824-70EF-314E-AFCE-EEF5F9FC21DA}" type="pres">
      <dgm:prSet presAssocID="{50753999-9FE4-44B2-88A5-1468273B55D1}" presName="bgRect" presStyleLbl="alignNode1" presStyleIdx="1" presStyleCnt="6"/>
      <dgm:spPr/>
    </dgm:pt>
    <dgm:pt modelId="{1F22B54B-E2CE-1B48-B918-C08EB64FCA6C}" type="pres">
      <dgm:prSet presAssocID="{7545921B-0B09-4291-A58B-A7115F4A5DC7}" presName="sibTransNodeRect" presStyleLbl="alignNode1" presStyleIdx="1" presStyleCnt="6">
        <dgm:presLayoutVars>
          <dgm:chMax val="0"/>
          <dgm:bulletEnabled val="1"/>
        </dgm:presLayoutVars>
      </dgm:prSet>
      <dgm:spPr/>
    </dgm:pt>
    <dgm:pt modelId="{E4502654-5F7F-6045-A899-7F485E6A759A}" type="pres">
      <dgm:prSet presAssocID="{50753999-9FE4-44B2-88A5-1468273B55D1}" presName="nodeRect" presStyleLbl="alignNode1" presStyleIdx="1" presStyleCnt="6">
        <dgm:presLayoutVars>
          <dgm:bulletEnabled val="1"/>
        </dgm:presLayoutVars>
      </dgm:prSet>
      <dgm:spPr/>
    </dgm:pt>
    <dgm:pt modelId="{B6EE77F0-DB20-D146-A918-B4E4DEB7C19C}" type="pres">
      <dgm:prSet presAssocID="{7545921B-0B09-4291-A58B-A7115F4A5DC7}" presName="sibTrans" presStyleCnt="0"/>
      <dgm:spPr/>
    </dgm:pt>
    <dgm:pt modelId="{C408F588-1C83-6549-8FAF-721322C7DD44}" type="pres">
      <dgm:prSet presAssocID="{48852478-5149-4025-AA5E-D14C4C9E72CD}" presName="compositeNode" presStyleCnt="0">
        <dgm:presLayoutVars>
          <dgm:bulletEnabled val="1"/>
        </dgm:presLayoutVars>
      </dgm:prSet>
      <dgm:spPr/>
    </dgm:pt>
    <dgm:pt modelId="{C3263707-442E-0D41-9A48-253F8A9F3B85}" type="pres">
      <dgm:prSet presAssocID="{48852478-5149-4025-AA5E-D14C4C9E72CD}" presName="bgRect" presStyleLbl="alignNode1" presStyleIdx="2" presStyleCnt="6"/>
      <dgm:spPr/>
    </dgm:pt>
    <dgm:pt modelId="{7658E4C3-094C-BD4D-AC70-443479F668DD}" type="pres">
      <dgm:prSet presAssocID="{5E1F70F6-8DBC-4B79-AB32-7AAE8E6C06DB}" presName="sibTransNodeRect" presStyleLbl="alignNode1" presStyleIdx="2" presStyleCnt="6">
        <dgm:presLayoutVars>
          <dgm:chMax val="0"/>
          <dgm:bulletEnabled val="1"/>
        </dgm:presLayoutVars>
      </dgm:prSet>
      <dgm:spPr/>
    </dgm:pt>
    <dgm:pt modelId="{091964E6-E944-DD4D-BE3B-13F67B9913A9}" type="pres">
      <dgm:prSet presAssocID="{48852478-5149-4025-AA5E-D14C4C9E72CD}" presName="nodeRect" presStyleLbl="alignNode1" presStyleIdx="2" presStyleCnt="6">
        <dgm:presLayoutVars>
          <dgm:bulletEnabled val="1"/>
        </dgm:presLayoutVars>
      </dgm:prSet>
      <dgm:spPr/>
    </dgm:pt>
    <dgm:pt modelId="{55482ACD-2988-D04F-89C7-0A5D3C67DCE8}" type="pres">
      <dgm:prSet presAssocID="{5E1F70F6-8DBC-4B79-AB32-7AAE8E6C06DB}" presName="sibTrans" presStyleCnt="0"/>
      <dgm:spPr/>
    </dgm:pt>
    <dgm:pt modelId="{B5DF4722-AC3A-DF43-87B1-259B593DDDDA}" type="pres">
      <dgm:prSet presAssocID="{105389A0-76BA-4A7F-98AD-449DA39ED70A}" presName="compositeNode" presStyleCnt="0">
        <dgm:presLayoutVars>
          <dgm:bulletEnabled val="1"/>
        </dgm:presLayoutVars>
      </dgm:prSet>
      <dgm:spPr/>
    </dgm:pt>
    <dgm:pt modelId="{74CA5009-4F3E-584B-9FE3-163126F299BA}" type="pres">
      <dgm:prSet presAssocID="{105389A0-76BA-4A7F-98AD-449DA39ED70A}" presName="bgRect" presStyleLbl="alignNode1" presStyleIdx="3" presStyleCnt="6"/>
      <dgm:spPr/>
    </dgm:pt>
    <dgm:pt modelId="{3CE4B077-D820-554A-A9FA-F7ECF33B517F}" type="pres">
      <dgm:prSet presAssocID="{8FA4C916-B422-4BB8-B543-7E05F5FF19B9}" presName="sibTransNodeRect" presStyleLbl="alignNode1" presStyleIdx="3" presStyleCnt="6">
        <dgm:presLayoutVars>
          <dgm:chMax val="0"/>
          <dgm:bulletEnabled val="1"/>
        </dgm:presLayoutVars>
      </dgm:prSet>
      <dgm:spPr/>
    </dgm:pt>
    <dgm:pt modelId="{90DB6113-ECCE-3441-B1EF-4C6E01AAAC6A}" type="pres">
      <dgm:prSet presAssocID="{105389A0-76BA-4A7F-98AD-449DA39ED70A}" presName="nodeRect" presStyleLbl="alignNode1" presStyleIdx="3" presStyleCnt="6">
        <dgm:presLayoutVars>
          <dgm:bulletEnabled val="1"/>
        </dgm:presLayoutVars>
      </dgm:prSet>
      <dgm:spPr/>
    </dgm:pt>
    <dgm:pt modelId="{2ACFD475-21DA-4D46-A805-5ECF1A54FD1A}" type="pres">
      <dgm:prSet presAssocID="{8FA4C916-B422-4BB8-B543-7E05F5FF19B9}" presName="sibTrans" presStyleCnt="0"/>
      <dgm:spPr/>
    </dgm:pt>
    <dgm:pt modelId="{CC9CD2A6-23B9-6F47-A35F-2C42F1B6443B}" type="pres">
      <dgm:prSet presAssocID="{95532DF7-7297-4FA6-BBC3-5A81EC884290}" presName="compositeNode" presStyleCnt="0">
        <dgm:presLayoutVars>
          <dgm:bulletEnabled val="1"/>
        </dgm:presLayoutVars>
      </dgm:prSet>
      <dgm:spPr/>
    </dgm:pt>
    <dgm:pt modelId="{CD418128-0F20-B049-9D0F-073EF5F39CA6}" type="pres">
      <dgm:prSet presAssocID="{95532DF7-7297-4FA6-BBC3-5A81EC884290}" presName="bgRect" presStyleLbl="alignNode1" presStyleIdx="4" presStyleCnt="6"/>
      <dgm:spPr/>
    </dgm:pt>
    <dgm:pt modelId="{1DF761EF-B852-964A-9A7C-E1583C718B3E}" type="pres">
      <dgm:prSet presAssocID="{D3EB4F80-58A4-4191-9B30-D8D672695CE6}" presName="sibTransNodeRect" presStyleLbl="alignNode1" presStyleIdx="4" presStyleCnt="6">
        <dgm:presLayoutVars>
          <dgm:chMax val="0"/>
          <dgm:bulletEnabled val="1"/>
        </dgm:presLayoutVars>
      </dgm:prSet>
      <dgm:spPr/>
    </dgm:pt>
    <dgm:pt modelId="{3EE8739A-3E51-3D44-8C55-76F93BE190A0}" type="pres">
      <dgm:prSet presAssocID="{95532DF7-7297-4FA6-BBC3-5A81EC884290}" presName="nodeRect" presStyleLbl="alignNode1" presStyleIdx="4" presStyleCnt="6">
        <dgm:presLayoutVars>
          <dgm:bulletEnabled val="1"/>
        </dgm:presLayoutVars>
      </dgm:prSet>
      <dgm:spPr/>
    </dgm:pt>
    <dgm:pt modelId="{4B81466B-F300-4444-AC9A-BB78F7EE711E}" type="pres">
      <dgm:prSet presAssocID="{D3EB4F80-58A4-4191-9B30-D8D672695CE6}" presName="sibTrans" presStyleCnt="0"/>
      <dgm:spPr/>
    </dgm:pt>
    <dgm:pt modelId="{CF455CC2-5876-9D45-8CB8-71AA3C57CAA2}" type="pres">
      <dgm:prSet presAssocID="{E3FE7285-2F72-4A4E-8C7D-BE73FC12B66E}" presName="compositeNode" presStyleCnt="0">
        <dgm:presLayoutVars>
          <dgm:bulletEnabled val="1"/>
        </dgm:presLayoutVars>
      </dgm:prSet>
      <dgm:spPr/>
    </dgm:pt>
    <dgm:pt modelId="{B95326ED-0FB7-D943-AAFE-5773BCE9A7D2}" type="pres">
      <dgm:prSet presAssocID="{E3FE7285-2F72-4A4E-8C7D-BE73FC12B66E}" presName="bgRect" presStyleLbl="alignNode1" presStyleIdx="5" presStyleCnt="6"/>
      <dgm:spPr/>
    </dgm:pt>
    <dgm:pt modelId="{1318F7B2-2AC5-DD4D-A62D-371CA29DA73A}" type="pres">
      <dgm:prSet presAssocID="{E6E40282-9130-4717-BE68-0A61C11C435B}" presName="sibTransNodeRect" presStyleLbl="alignNode1" presStyleIdx="5" presStyleCnt="6">
        <dgm:presLayoutVars>
          <dgm:chMax val="0"/>
          <dgm:bulletEnabled val="1"/>
        </dgm:presLayoutVars>
      </dgm:prSet>
      <dgm:spPr/>
    </dgm:pt>
    <dgm:pt modelId="{E86ECECF-CF27-0B47-9FA0-5FB3D730FF10}" type="pres">
      <dgm:prSet presAssocID="{E3FE7285-2F72-4A4E-8C7D-BE73FC12B66E}" presName="nodeRect" presStyleLbl="alignNode1" presStyleIdx="5" presStyleCnt="6">
        <dgm:presLayoutVars>
          <dgm:bulletEnabled val="1"/>
        </dgm:presLayoutVars>
      </dgm:prSet>
      <dgm:spPr/>
    </dgm:pt>
  </dgm:ptLst>
  <dgm:cxnLst>
    <dgm:cxn modelId="{FEA2730E-C9CF-7342-87AB-DF9B2FC7AF84}" type="presOf" srcId="{7545921B-0B09-4291-A58B-A7115F4A5DC7}" destId="{1F22B54B-E2CE-1B48-B918-C08EB64FCA6C}" srcOrd="0" destOrd="0" presId="urn:microsoft.com/office/officeart/2016/7/layout/LinearBlockProcessNumbered"/>
    <dgm:cxn modelId="{BAA82716-31BB-A844-B625-C93C579E54A9}" type="presOf" srcId="{48852478-5149-4025-AA5E-D14C4C9E72CD}" destId="{091964E6-E944-DD4D-BE3B-13F67B9913A9}" srcOrd="1" destOrd="0" presId="urn:microsoft.com/office/officeart/2016/7/layout/LinearBlockProcessNumbered"/>
    <dgm:cxn modelId="{AEDEBE16-B1BE-1F43-BD87-026348BD8138}" type="presOf" srcId="{E6E40282-9130-4717-BE68-0A61C11C435B}" destId="{1318F7B2-2AC5-DD4D-A62D-371CA29DA73A}" srcOrd="0" destOrd="0" presId="urn:microsoft.com/office/officeart/2016/7/layout/LinearBlockProcessNumbered"/>
    <dgm:cxn modelId="{15263228-99BC-6A4E-8F1E-8F1921A0C668}" type="presOf" srcId="{09AD7B2E-3F70-4D52-BFD3-5C35053C38A8}" destId="{DD78C778-5432-FD41-A7AF-3BEAFBE4C0E5}" srcOrd="0" destOrd="0" presId="urn:microsoft.com/office/officeart/2016/7/layout/LinearBlockProcessNumbered"/>
    <dgm:cxn modelId="{599B9B2D-7075-4C32-9331-8ABFEE82716A}" srcId="{09AD7B2E-3F70-4D52-BFD3-5C35053C38A8}" destId="{E3FE7285-2F72-4A4E-8C7D-BE73FC12B66E}" srcOrd="5" destOrd="0" parTransId="{75247C11-5D24-4CB9-BB98-6D3E68F5ED93}" sibTransId="{E6E40282-9130-4717-BE68-0A61C11C435B}"/>
    <dgm:cxn modelId="{09A7C139-6681-6743-8856-E22E50A500F6}" type="presOf" srcId="{D3EB4F80-58A4-4191-9B30-D8D672695CE6}" destId="{1DF761EF-B852-964A-9A7C-E1583C718B3E}" srcOrd="0" destOrd="0" presId="urn:microsoft.com/office/officeart/2016/7/layout/LinearBlockProcessNumbered"/>
    <dgm:cxn modelId="{93BDFA3D-166E-7642-A255-F930CC179A93}" type="presOf" srcId="{50753999-9FE4-44B2-88A5-1468273B55D1}" destId="{D78AD824-70EF-314E-AFCE-EEF5F9FC21DA}" srcOrd="0" destOrd="0" presId="urn:microsoft.com/office/officeart/2016/7/layout/LinearBlockProcessNumbered"/>
    <dgm:cxn modelId="{9326F93F-2DA9-544F-8ECA-AD70BC8A7642}" type="presOf" srcId="{105389A0-76BA-4A7F-98AD-449DA39ED70A}" destId="{74CA5009-4F3E-584B-9FE3-163126F299BA}" srcOrd="0" destOrd="0" presId="urn:microsoft.com/office/officeart/2016/7/layout/LinearBlockProcessNumbered"/>
    <dgm:cxn modelId="{6D44025B-035F-E745-8CC6-2DD739F90EFE}" type="presOf" srcId="{1715B265-0851-A847-830B-C4C087E56F28}" destId="{4B9CAADD-3DAA-224C-A3C3-549E2735A798}" srcOrd="1" destOrd="0" presId="urn:microsoft.com/office/officeart/2016/7/layout/LinearBlockProcessNumbered"/>
    <dgm:cxn modelId="{9668766B-DC70-514C-85F9-603C08309720}" type="presOf" srcId="{1715B265-0851-A847-830B-C4C087E56F28}" destId="{73B213E6-1393-374A-A243-D07C5C33CF26}" srcOrd="0" destOrd="0" presId="urn:microsoft.com/office/officeart/2016/7/layout/LinearBlockProcessNumbered"/>
    <dgm:cxn modelId="{EB960772-CCBF-1848-9A01-221BC72413CD}" type="presOf" srcId="{105389A0-76BA-4A7F-98AD-449DA39ED70A}" destId="{90DB6113-ECCE-3441-B1EF-4C6E01AAAC6A}" srcOrd="1" destOrd="0" presId="urn:microsoft.com/office/officeart/2016/7/layout/LinearBlockProcessNumbered"/>
    <dgm:cxn modelId="{D28AD555-E73A-394B-9EC5-BB69BBA43CD2}" type="presOf" srcId="{5E1F70F6-8DBC-4B79-AB32-7AAE8E6C06DB}" destId="{7658E4C3-094C-BD4D-AC70-443479F668DD}" srcOrd="0" destOrd="0" presId="urn:microsoft.com/office/officeart/2016/7/layout/LinearBlockProcessNumbered"/>
    <dgm:cxn modelId="{4BCCD17E-6443-D74A-B3E1-8EAE1B21DC3A}" type="presOf" srcId="{95532DF7-7297-4FA6-BBC3-5A81EC884290}" destId="{CD418128-0F20-B049-9D0F-073EF5F39CA6}" srcOrd="0" destOrd="0" presId="urn:microsoft.com/office/officeart/2016/7/layout/LinearBlockProcessNumbered"/>
    <dgm:cxn modelId="{15AFAEA6-E598-AE43-ABFD-9551219B2078}" type="presOf" srcId="{95532DF7-7297-4FA6-BBC3-5A81EC884290}" destId="{3EE8739A-3E51-3D44-8C55-76F93BE190A0}" srcOrd="1" destOrd="0" presId="urn:microsoft.com/office/officeart/2016/7/layout/LinearBlockProcessNumbered"/>
    <dgm:cxn modelId="{2654B6AC-988D-124F-BB9C-E4DE124F4CBF}" srcId="{09AD7B2E-3F70-4D52-BFD3-5C35053C38A8}" destId="{1715B265-0851-A847-830B-C4C087E56F28}" srcOrd="0" destOrd="0" parTransId="{9C43DD3E-18A6-564D-85CC-8BB77353A95D}" sibTransId="{76BE87DB-8C2D-AB41-B677-65929B19E434}"/>
    <dgm:cxn modelId="{1F8EAAC8-2EB4-4C0E-9680-37B594411894}" srcId="{09AD7B2E-3F70-4D52-BFD3-5C35053C38A8}" destId="{95532DF7-7297-4FA6-BBC3-5A81EC884290}" srcOrd="4" destOrd="0" parTransId="{2E3DF08C-F741-4472-82DF-5F8066493061}" sibTransId="{D3EB4F80-58A4-4191-9B30-D8D672695CE6}"/>
    <dgm:cxn modelId="{721B97CD-312D-D549-B45F-F37ED4F8C9A9}" type="presOf" srcId="{48852478-5149-4025-AA5E-D14C4C9E72CD}" destId="{C3263707-442E-0D41-9A48-253F8A9F3B85}" srcOrd="0" destOrd="0" presId="urn:microsoft.com/office/officeart/2016/7/layout/LinearBlockProcessNumbered"/>
    <dgm:cxn modelId="{B22802CF-2969-A04D-87B5-8A045C1DD517}" type="presOf" srcId="{8FA4C916-B422-4BB8-B543-7E05F5FF19B9}" destId="{3CE4B077-D820-554A-A9FA-F7ECF33B517F}" srcOrd="0" destOrd="0" presId="urn:microsoft.com/office/officeart/2016/7/layout/LinearBlockProcessNumbered"/>
    <dgm:cxn modelId="{6682AFD0-D33E-C641-819F-4C5836BE3F33}" type="presOf" srcId="{E3FE7285-2F72-4A4E-8C7D-BE73FC12B66E}" destId="{B95326ED-0FB7-D943-AAFE-5773BCE9A7D2}" srcOrd="0" destOrd="0" presId="urn:microsoft.com/office/officeart/2016/7/layout/LinearBlockProcessNumbered"/>
    <dgm:cxn modelId="{EE7FFBDC-53D6-4002-8EE4-1B72C763CE21}" srcId="{09AD7B2E-3F70-4D52-BFD3-5C35053C38A8}" destId="{48852478-5149-4025-AA5E-D14C4C9E72CD}" srcOrd="2" destOrd="0" parTransId="{BCA0B4CB-D56E-425D-98DD-59B549180B73}" sibTransId="{5E1F70F6-8DBC-4B79-AB32-7AAE8E6C06DB}"/>
    <dgm:cxn modelId="{6A429FE4-16ED-4DF1-AAD6-854F961D4F05}" srcId="{09AD7B2E-3F70-4D52-BFD3-5C35053C38A8}" destId="{105389A0-76BA-4A7F-98AD-449DA39ED70A}" srcOrd="3" destOrd="0" parTransId="{9C4D90CE-4176-4206-B8C0-BF3797687D42}" sibTransId="{8FA4C916-B422-4BB8-B543-7E05F5FF19B9}"/>
    <dgm:cxn modelId="{ADC146E9-2D68-4BE5-8DF6-A40E34F8F0D3}" srcId="{09AD7B2E-3F70-4D52-BFD3-5C35053C38A8}" destId="{50753999-9FE4-44B2-88A5-1468273B55D1}" srcOrd="1" destOrd="0" parTransId="{E4DC0C43-AFBE-4EAD-BE17-B6DD2822397D}" sibTransId="{7545921B-0B09-4291-A58B-A7115F4A5DC7}"/>
    <dgm:cxn modelId="{1F02A3EA-247D-E343-A2E7-590E1E1C5237}" type="presOf" srcId="{50753999-9FE4-44B2-88A5-1468273B55D1}" destId="{E4502654-5F7F-6045-A899-7F485E6A759A}" srcOrd="1" destOrd="0" presId="urn:microsoft.com/office/officeart/2016/7/layout/LinearBlockProcessNumbered"/>
    <dgm:cxn modelId="{21226EEB-834E-2D4A-9660-1D0654BB6714}" type="presOf" srcId="{E3FE7285-2F72-4A4E-8C7D-BE73FC12B66E}" destId="{E86ECECF-CF27-0B47-9FA0-5FB3D730FF10}" srcOrd="1" destOrd="0" presId="urn:microsoft.com/office/officeart/2016/7/layout/LinearBlockProcessNumbered"/>
    <dgm:cxn modelId="{3DC140FC-778E-184F-B0B6-5E5D3D86DCF5}" type="presOf" srcId="{76BE87DB-8C2D-AB41-B677-65929B19E434}" destId="{AF72350B-2E16-624B-9071-FDD4CAFB72CC}" srcOrd="0" destOrd="0" presId="urn:microsoft.com/office/officeart/2016/7/layout/LinearBlockProcessNumbered"/>
    <dgm:cxn modelId="{6E243902-2917-7F43-B573-84B472C54B07}" type="presParOf" srcId="{DD78C778-5432-FD41-A7AF-3BEAFBE4C0E5}" destId="{E8D898D5-C945-D248-A4A5-01663B7EF554}" srcOrd="0" destOrd="0" presId="urn:microsoft.com/office/officeart/2016/7/layout/LinearBlockProcessNumbered"/>
    <dgm:cxn modelId="{679E2D77-1F7C-6F47-9FC9-5396AA748BBE}" type="presParOf" srcId="{E8D898D5-C945-D248-A4A5-01663B7EF554}" destId="{73B213E6-1393-374A-A243-D07C5C33CF26}" srcOrd="0" destOrd="0" presId="urn:microsoft.com/office/officeart/2016/7/layout/LinearBlockProcessNumbered"/>
    <dgm:cxn modelId="{A674CB6E-8CBD-3B48-8BCF-96E19D5EFF23}" type="presParOf" srcId="{E8D898D5-C945-D248-A4A5-01663B7EF554}" destId="{AF72350B-2E16-624B-9071-FDD4CAFB72CC}" srcOrd="1" destOrd="0" presId="urn:microsoft.com/office/officeart/2016/7/layout/LinearBlockProcessNumbered"/>
    <dgm:cxn modelId="{CA85577E-334D-A947-AA8F-E9B299D2BB9F}" type="presParOf" srcId="{E8D898D5-C945-D248-A4A5-01663B7EF554}" destId="{4B9CAADD-3DAA-224C-A3C3-549E2735A798}" srcOrd="2" destOrd="0" presId="urn:microsoft.com/office/officeart/2016/7/layout/LinearBlockProcessNumbered"/>
    <dgm:cxn modelId="{33A5BDC4-E291-6342-86EA-0B9136AA0367}" type="presParOf" srcId="{DD78C778-5432-FD41-A7AF-3BEAFBE4C0E5}" destId="{F1B42D81-C8BC-944C-91C8-4F0FDEEE055F}" srcOrd="1" destOrd="0" presId="urn:microsoft.com/office/officeart/2016/7/layout/LinearBlockProcessNumbered"/>
    <dgm:cxn modelId="{E9A6147A-C973-7E48-8223-FBBF3C35ECD7}" type="presParOf" srcId="{DD78C778-5432-FD41-A7AF-3BEAFBE4C0E5}" destId="{29F97B53-9E3E-8C42-8665-95E96DE2860A}" srcOrd="2" destOrd="0" presId="urn:microsoft.com/office/officeart/2016/7/layout/LinearBlockProcessNumbered"/>
    <dgm:cxn modelId="{52536ED6-1A88-874C-87C5-80F8123E6811}" type="presParOf" srcId="{29F97B53-9E3E-8C42-8665-95E96DE2860A}" destId="{D78AD824-70EF-314E-AFCE-EEF5F9FC21DA}" srcOrd="0" destOrd="0" presId="urn:microsoft.com/office/officeart/2016/7/layout/LinearBlockProcessNumbered"/>
    <dgm:cxn modelId="{B8B6F8E8-4E4E-4C4E-9E69-2944880837E2}" type="presParOf" srcId="{29F97B53-9E3E-8C42-8665-95E96DE2860A}" destId="{1F22B54B-E2CE-1B48-B918-C08EB64FCA6C}" srcOrd="1" destOrd="0" presId="urn:microsoft.com/office/officeart/2016/7/layout/LinearBlockProcessNumbered"/>
    <dgm:cxn modelId="{4E3A076F-5354-E542-8597-202FBD68468B}" type="presParOf" srcId="{29F97B53-9E3E-8C42-8665-95E96DE2860A}" destId="{E4502654-5F7F-6045-A899-7F485E6A759A}" srcOrd="2" destOrd="0" presId="urn:microsoft.com/office/officeart/2016/7/layout/LinearBlockProcessNumbered"/>
    <dgm:cxn modelId="{ABD08D27-F410-6540-A938-649AB940D353}" type="presParOf" srcId="{DD78C778-5432-FD41-A7AF-3BEAFBE4C0E5}" destId="{B6EE77F0-DB20-D146-A918-B4E4DEB7C19C}" srcOrd="3" destOrd="0" presId="urn:microsoft.com/office/officeart/2016/7/layout/LinearBlockProcessNumbered"/>
    <dgm:cxn modelId="{2269CD57-84B9-E145-A61F-5A6A2F892879}" type="presParOf" srcId="{DD78C778-5432-FD41-A7AF-3BEAFBE4C0E5}" destId="{C408F588-1C83-6549-8FAF-721322C7DD44}" srcOrd="4" destOrd="0" presId="urn:microsoft.com/office/officeart/2016/7/layout/LinearBlockProcessNumbered"/>
    <dgm:cxn modelId="{E3E6DACB-ACE5-DB44-99B2-BDCEE412A514}" type="presParOf" srcId="{C408F588-1C83-6549-8FAF-721322C7DD44}" destId="{C3263707-442E-0D41-9A48-253F8A9F3B85}" srcOrd="0" destOrd="0" presId="urn:microsoft.com/office/officeart/2016/7/layout/LinearBlockProcessNumbered"/>
    <dgm:cxn modelId="{9A05975E-7670-AB4A-97DE-552E0CAFE327}" type="presParOf" srcId="{C408F588-1C83-6549-8FAF-721322C7DD44}" destId="{7658E4C3-094C-BD4D-AC70-443479F668DD}" srcOrd="1" destOrd="0" presId="urn:microsoft.com/office/officeart/2016/7/layout/LinearBlockProcessNumbered"/>
    <dgm:cxn modelId="{3AE16DF3-9EBE-5749-B48F-11A3C4B76E72}" type="presParOf" srcId="{C408F588-1C83-6549-8FAF-721322C7DD44}" destId="{091964E6-E944-DD4D-BE3B-13F67B9913A9}" srcOrd="2" destOrd="0" presId="urn:microsoft.com/office/officeart/2016/7/layout/LinearBlockProcessNumbered"/>
    <dgm:cxn modelId="{0F0E6372-D0AC-8A48-9EFD-6837E29FBBDA}" type="presParOf" srcId="{DD78C778-5432-FD41-A7AF-3BEAFBE4C0E5}" destId="{55482ACD-2988-D04F-89C7-0A5D3C67DCE8}" srcOrd="5" destOrd="0" presId="urn:microsoft.com/office/officeart/2016/7/layout/LinearBlockProcessNumbered"/>
    <dgm:cxn modelId="{2166365E-1714-334C-9011-41BD9C956A9F}" type="presParOf" srcId="{DD78C778-5432-FD41-A7AF-3BEAFBE4C0E5}" destId="{B5DF4722-AC3A-DF43-87B1-259B593DDDDA}" srcOrd="6" destOrd="0" presId="urn:microsoft.com/office/officeart/2016/7/layout/LinearBlockProcessNumbered"/>
    <dgm:cxn modelId="{EDF2A71F-CB89-6847-9FA1-FA028E600BD0}" type="presParOf" srcId="{B5DF4722-AC3A-DF43-87B1-259B593DDDDA}" destId="{74CA5009-4F3E-584B-9FE3-163126F299BA}" srcOrd="0" destOrd="0" presId="urn:microsoft.com/office/officeart/2016/7/layout/LinearBlockProcessNumbered"/>
    <dgm:cxn modelId="{940C8281-F8F6-934E-80D0-51423DCAE88D}" type="presParOf" srcId="{B5DF4722-AC3A-DF43-87B1-259B593DDDDA}" destId="{3CE4B077-D820-554A-A9FA-F7ECF33B517F}" srcOrd="1" destOrd="0" presId="urn:microsoft.com/office/officeart/2016/7/layout/LinearBlockProcessNumbered"/>
    <dgm:cxn modelId="{E3647C82-EFAE-2041-B406-A1789CE5CDAA}" type="presParOf" srcId="{B5DF4722-AC3A-DF43-87B1-259B593DDDDA}" destId="{90DB6113-ECCE-3441-B1EF-4C6E01AAAC6A}" srcOrd="2" destOrd="0" presId="urn:microsoft.com/office/officeart/2016/7/layout/LinearBlockProcessNumbered"/>
    <dgm:cxn modelId="{57B376BC-2A01-ED47-8EEB-D93348CF00EE}" type="presParOf" srcId="{DD78C778-5432-FD41-A7AF-3BEAFBE4C0E5}" destId="{2ACFD475-21DA-4D46-A805-5ECF1A54FD1A}" srcOrd="7" destOrd="0" presId="urn:microsoft.com/office/officeart/2016/7/layout/LinearBlockProcessNumbered"/>
    <dgm:cxn modelId="{4CEA7CC2-CDE9-6444-A872-CC7D15F1C84A}" type="presParOf" srcId="{DD78C778-5432-FD41-A7AF-3BEAFBE4C0E5}" destId="{CC9CD2A6-23B9-6F47-A35F-2C42F1B6443B}" srcOrd="8" destOrd="0" presId="urn:microsoft.com/office/officeart/2016/7/layout/LinearBlockProcessNumbered"/>
    <dgm:cxn modelId="{25A6B54D-E05B-1140-939E-80CB2F3B2FB6}" type="presParOf" srcId="{CC9CD2A6-23B9-6F47-A35F-2C42F1B6443B}" destId="{CD418128-0F20-B049-9D0F-073EF5F39CA6}" srcOrd="0" destOrd="0" presId="urn:microsoft.com/office/officeart/2016/7/layout/LinearBlockProcessNumbered"/>
    <dgm:cxn modelId="{3E975F19-3488-C14A-A455-54F9DD343DB5}" type="presParOf" srcId="{CC9CD2A6-23B9-6F47-A35F-2C42F1B6443B}" destId="{1DF761EF-B852-964A-9A7C-E1583C718B3E}" srcOrd="1" destOrd="0" presId="urn:microsoft.com/office/officeart/2016/7/layout/LinearBlockProcessNumbered"/>
    <dgm:cxn modelId="{D7743594-455D-5441-9BF6-AD6242305B38}" type="presParOf" srcId="{CC9CD2A6-23B9-6F47-A35F-2C42F1B6443B}" destId="{3EE8739A-3E51-3D44-8C55-76F93BE190A0}" srcOrd="2" destOrd="0" presId="urn:microsoft.com/office/officeart/2016/7/layout/LinearBlockProcessNumbered"/>
    <dgm:cxn modelId="{3B277606-6EE5-AD46-B038-7760FA07BA23}" type="presParOf" srcId="{DD78C778-5432-FD41-A7AF-3BEAFBE4C0E5}" destId="{4B81466B-F300-4444-AC9A-BB78F7EE711E}" srcOrd="9" destOrd="0" presId="urn:microsoft.com/office/officeart/2016/7/layout/LinearBlockProcessNumbered"/>
    <dgm:cxn modelId="{09E38C34-74C2-4D4F-92A0-6ECEC3CF4FE0}" type="presParOf" srcId="{DD78C778-5432-FD41-A7AF-3BEAFBE4C0E5}" destId="{CF455CC2-5876-9D45-8CB8-71AA3C57CAA2}" srcOrd="10" destOrd="0" presId="urn:microsoft.com/office/officeart/2016/7/layout/LinearBlockProcessNumbered"/>
    <dgm:cxn modelId="{279926CF-FC4B-5841-A427-7FBCB7DDF4B7}" type="presParOf" srcId="{CF455CC2-5876-9D45-8CB8-71AA3C57CAA2}" destId="{B95326ED-0FB7-D943-AAFE-5773BCE9A7D2}" srcOrd="0" destOrd="0" presId="urn:microsoft.com/office/officeart/2016/7/layout/LinearBlockProcessNumbered"/>
    <dgm:cxn modelId="{52450AA7-5E27-A846-8EDA-CEF616D9E8E5}" type="presParOf" srcId="{CF455CC2-5876-9D45-8CB8-71AA3C57CAA2}" destId="{1318F7B2-2AC5-DD4D-A62D-371CA29DA73A}" srcOrd="1" destOrd="0" presId="urn:microsoft.com/office/officeart/2016/7/layout/LinearBlockProcessNumbered"/>
    <dgm:cxn modelId="{3E559CFC-7157-A740-92CA-8226E07CE047}" type="presParOf" srcId="{CF455CC2-5876-9D45-8CB8-71AA3C57CAA2}" destId="{E86ECECF-CF27-0B47-9FA0-5FB3D730FF10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E0A7AE-4264-4FC5-9A63-A074BD51812F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D314900-EEEE-4457-ABCE-C6924D613D1C}">
      <dgm:prSet/>
      <dgm:spPr/>
      <dgm:t>
        <a:bodyPr/>
        <a:lstStyle/>
        <a:p>
          <a:r>
            <a:rPr lang="en-US" dirty="0"/>
            <a:t>Understanding U Theory</a:t>
          </a:r>
        </a:p>
      </dgm:t>
    </dgm:pt>
    <dgm:pt modelId="{D0255DD7-6B7A-4007-8B12-DFDC1C97D6E7}" type="parTrans" cxnId="{1317B071-586F-41BB-B026-5DC88229ACA2}">
      <dgm:prSet/>
      <dgm:spPr/>
      <dgm:t>
        <a:bodyPr/>
        <a:lstStyle/>
        <a:p>
          <a:endParaRPr lang="en-US"/>
        </a:p>
      </dgm:t>
    </dgm:pt>
    <dgm:pt modelId="{BDF8D235-47EF-4CA7-87E4-EC770A6A4CAE}" type="sibTrans" cxnId="{1317B071-586F-41BB-B026-5DC88229ACA2}">
      <dgm:prSet/>
      <dgm:spPr/>
      <dgm:t>
        <a:bodyPr/>
        <a:lstStyle/>
        <a:p>
          <a:endParaRPr lang="en-US"/>
        </a:p>
      </dgm:t>
    </dgm:pt>
    <dgm:pt modelId="{4C627A37-6E1B-49AA-AFF5-1DC52FF383F6}">
      <dgm:prSet/>
      <dgm:spPr/>
      <dgm:t>
        <a:bodyPr/>
        <a:lstStyle/>
        <a:p>
          <a:r>
            <a:rPr lang="en-US" dirty="0"/>
            <a:t>Downloading Past Patterns (Suspending)</a:t>
          </a:r>
        </a:p>
      </dgm:t>
    </dgm:pt>
    <dgm:pt modelId="{A68C741B-4B9E-4E62-992E-FA628D2A4574}" type="parTrans" cxnId="{7C14BF4A-9412-427A-BCD3-5EF61EA49E1A}">
      <dgm:prSet/>
      <dgm:spPr/>
      <dgm:t>
        <a:bodyPr/>
        <a:lstStyle/>
        <a:p>
          <a:endParaRPr lang="en-US"/>
        </a:p>
      </dgm:t>
    </dgm:pt>
    <dgm:pt modelId="{1675ED66-FC05-4BEA-B937-A034BBFA5FD1}" type="sibTrans" cxnId="{7C14BF4A-9412-427A-BCD3-5EF61EA49E1A}">
      <dgm:prSet/>
      <dgm:spPr/>
      <dgm:t>
        <a:bodyPr/>
        <a:lstStyle/>
        <a:p>
          <a:endParaRPr lang="en-US"/>
        </a:p>
      </dgm:t>
    </dgm:pt>
    <dgm:pt modelId="{CE65CEE5-6AF8-431A-AAD8-DD1CF3A0BE53}">
      <dgm:prSet/>
      <dgm:spPr/>
      <dgm:t>
        <a:bodyPr/>
        <a:lstStyle/>
        <a:p>
          <a:r>
            <a:rPr lang="en-US" dirty="0"/>
            <a:t>Seeing with Fresh Eyes (Redirecting)</a:t>
          </a:r>
        </a:p>
      </dgm:t>
    </dgm:pt>
    <dgm:pt modelId="{89F0353C-C8A9-4D9F-80F0-1E0F98F58D4B}" type="parTrans" cxnId="{F99455CF-662D-4B89-94E0-F2F3A05359A1}">
      <dgm:prSet/>
      <dgm:spPr/>
      <dgm:t>
        <a:bodyPr/>
        <a:lstStyle/>
        <a:p>
          <a:endParaRPr lang="en-US"/>
        </a:p>
      </dgm:t>
    </dgm:pt>
    <dgm:pt modelId="{9DFA157A-8262-4B06-A50F-45AC406AE9EE}" type="sibTrans" cxnId="{F99455CF-662D-4B89-94E0-F2F3A05359A1}">
      <dgm:prSet/>
      <dgm:spPr/>
      <dgm:t>
        <a:bodyPr/>
        <a:lstStyle/>
        <a:p>
          <a:endParaRPr lang="en-US"/>
        </a:p>
      </dgm:t>
    </dgm:pt>
    <dgm:pt modelId="{4D061EF0-B02D-47BB-A45F-0A3C8AC1687C}">
      <dgm:prSet/>
      <dgm:spPr/>
      <dgm:t>
        <a:bodyPr/>
        <a:lstStyle/>
        <a:p>
          <a:r>
            <a:rPr lang="en-US" dirty="0"/>
            <a:t>Sensing (Letting Go)</a:t>
          </a:r>
        </a:p>
      </dgm:t>
    </dgm:pt>
    <dgm:pt modelId="{5E70392D-970A-4B17-8F11-33E83BE0AC71}" type="parTrans" cxnId="{1C96DF7F-0F27-47C0-949E-62643651A755}">
      <dgm:prSet/>
      <dgm:spPr/>
      <dgm:t>
        <a:bodyPr/>
        <a:lstStyle/>
        <a:p>
          <a:endParaRPr lang="en-US"/>
        </a:p>
      </dgm:t>
    </dgm:pt>
    <dgm:pt modelId="{3EA16800-F16F-4770-BC7F-0CC448A29757}" type="sibTrans" cxnId="{1C96DF7F-0F27-47C0-949E-62643651A755}">
      <dgm:prSet/>
      <dgm:spPr/>
      <dgm:t>
        <a:bodyPr/>
        <a:lstStyle/>
        <a:p>
          <a:endParaRPr lang="en-US"/>
        </a:p>
      </dgm:t>
    </dgm:pt>
    <dgm:pt modelId="{388D604B-4451-42B7-BDCE-A33A1E393978}">
      <dgm:prSet/>
      <dgm:spPr/>
      <dgm:t>
        <a:bodyPr/>
        <a:lstStyle/>
        <a:p>
          <a:r>
            <a:rPr lang="en-US" dirty="0"/>
            <a:t>Presencing (Connecting)</a:t>
          </a:r>
        </a:p>
      </dgm:t>
    </dgm:pt>
    <dgm:pt modelId="{864C00A5-4DC2-4939-9772-FFA001CEEA20}" type="parTrans" cxnId="{B36785E8-2CEB-4BD7-805E-4D82C80368A9}">
      <dgm:prSet/>
      <dgm:spPr/>
      <dgm:t>
        <a:bodyPr/>
        <a:lstStyle/>
        <a:p>
          <a:endParaRPr lang="en-US"/>
        </a:p>
      </dgm:t>
    </dgm:pt>
    <dgm:pt modelId="{3485393C-4242-4EB8-BBD6-AB7A6F2AF13B}" type="sibTrans" cxnId="{B36785E8-2CEB-4BD7-805E-4D82C80368A9}">
      <dgm:prSet/>
      <dgm:spPr/>
      <dgm:t>
        <a:bodyPr/>
        <a:lstStyle/>
        <a:p>
          <a:endParaRPr lang="en-US"/>
        </a:p>
      </dgm:t>
    </dgm:pt>
    <dgm:pt modelId="{57416BAE-5313-41EE-A76F-D642AE7F6FB3}">
      <dgm:prSet/>
      <dgm:spPr/>
      <dgm:t>
        <a:bodyPr/>
        <a:lstStyle/>
        <a:p>
          <a:r>
            <a:rPr lang="en-US" dirty="0"/>
            <a:t>Crystallizing Vision &amp; Intention (Letting Come)</a:t>
          </a:r>
        </a:p>
      </dgm:t>
    </dgm:pt>
    <dgm:pt modelId="{26FD7446-E2CF-47BD-A8E0-DE0C7AC0CD7B}" type="parTrans" cxnId="{51EBB8D1-43BF-454C-A813-98BF37B5408D}">
      <dgm:prSet/>
      <dgm:spPr/>
      <dgm:t>
        <a:bodyPr/>
        <a:lstStyle/>
        <a:p>
          <a:endParaRPr lang="en-US"/>
        </a:p>
      </dgm:t>
    </dgm:pt>
    <dgm:pt modelId="{DC0C33C4-0625-4676-986A-472A8F437E08}" type="sibTrans" cxnId="{51EBB8D1-43BF-454C-A813-98BF37B5408D}">
      <dgm:prSet/>
      <dgm:spPr/>
      <dgm:t>
        <a:bodyPr/>
        <a:lstStyle/>
        <a:p>
          <a:endParaRPr lang="en-US"/>
        </a:p>
      </dgm:t>
    </dgm:pt>
    <dgm:pt modelId="{0380E41F-3D82-473F-84D2-D7A02944E9DF}">
      <dgm:prSet/>
      <dgm:spPr/>
      <dgm:t>
        <a:bodyPr/>
        <a:lstStyle/>
        <a:p>
          <a:r>
            <a:rPr lang="en-US" dirty="0"/>
            <a:t>Prototyping (Enacting)</a:t>
          </a:r>
        </a:p>
      </dgm:t>
    </dgm:pt>
    <dgm:pt modelId="{DA08FFFE-5B06-4520-B265-6507468E1DCD}" type="parTrans" cxnId="{409F80FF-40FE-4EFE-B561-5EBFC6DF3555}">
      <dgm:prSet/>
      <dgm:spPr/>
      <dgm:t>
        <a:bodyPr/>
        <a:lstStyle/>
        <a:p>
          <a:endParaRPr lang="en-US"/>
        </a:p>
      </dgm:t>
    </dgm:pt>
    <dgm:pt modelId="{3C7F279F-9FDF-43DB-BEA8-32FD2AA8A17F}" type="sibTrans" cxnId="{409F80FF-40FE-4EFE-B561-5EBFC6DF3555}">
      <dgm:prSet/>
      <dgm:spPr/>
      <dgm:t>
        <a:bodyPr/>
        <a:lstStyle/>
        <a:p>
          <a:endParaRPr lang="en-US"/>
        </a:p>
      </dgm:t>
    </dgm:pt>
    <dgm:pt modelId="{F3455B1B-3918-474B-A5E4-C9516C76B29A}">
      <dgm:prSet/>
      <dgm:spPr/>
      <dgm:t>
        <a:bodyPr/>
        <a:lstStyle/>
        <a:p>
          <a:r>
            <a:rPr lang="en-US" dirty="0"/>
            <a:t>Performing (Embodying)</a:t>
          </a:r>
        </a:p>
      </dgm:t>
    </dgm:pt>
    <dgm:pt modelId="{70050C84-90AC-4365-8D11-528C552F5D26}" type="parTrans" cxnId="{220E0780-432A-45A6-BDD7-3BA80D5C2B8F}">
      <dgm:prSet/>
      <dgm:spPr/>
      <dgm:t>
        <a:bodyPr/>
        <a:lstStyle/>
        <a:p>
          <a:endParaRPr lang="en-US"/>
        </a:p>
      </dgm:t>
    </dgm:pt>
    <dgm:pt modelId="{EBD53AD5-0393-4037-B4DA-E4C0E3619541}" type="sibTrans" cxnId="{220E0780-432A-45A6-BDD7-3BA80D5C2B8F}">
      <dgm:prSet/>
      <dgm:spPr/>
      <dgm:t>
        <a:bodyPr/>
        <a:lstStyle/>
        <a:p>
          <a:endParaRPr lang="en-US"/>
        </a:p>
      </dgm:t>
    </dgm:pt>
    <dgm:pt modelId="{A67A97A6-63A3-466B-A0AB-19FC42A80915}">
      <dgm:prSet/>
      <dgm:spPr/>
      <dgm:t>
        <a:bodyPr/>
        <a:lstStyle/>
        <a:p>
          <a:r>
            <a:rPr lang="en-US" dirty="0"/>
            <a:t>Moving From Theory to Practice</a:t>
          </a:r>
        </a:p>
      </dgm:t>
    </dgm:pt>
    <dgm:pt modelId="{DC33CE6C-E028-4CE9-A0B3-FA75FA2DC7D8}" type="parTrans" cxnId="{2BAF13AE-8A44-4F9D-9999-F8037467F21A}">
      <dgm:prSet/>
      <dgm:spPr/>
      <dgm:t>
        <a:bodyPr/>
        <a:lstStyle/>
        <a:p>
          <a:endParaRPr lang="en-US"/>
        </a:p>
      </dgm:t>
    </dgm:pt>
    <dgm:pt modelId="{A6571529-B903-4BA0-8D50-14D1CA7CE4C6}" type="sibTrans" cxnId="{2BAF13AE-8A44-4F9D-9999-F8037467F21A}">
      <dgm:prSet/>
      <dgm:spPr/>
      <dgm:t>
        <a:bodyPr/>
        <a:lstStyle/>
        <a:p>
          <a:endParaRPr lang="en-US"/>
        </a:p>
      </dgm:t>
    </dgm:pt>
    <dgm:pt modelId="{E301BFB5-33D6-BC4B-A518-F6734BEB232B}" type="pres">
      <dgm:prSet presAssocID="{95E0A7AE-4264-4FC5-9A63-A074BD51812F}" presName="Name0" presStyleCnt="0">
        <dgm:presLayoutVars>
          <dgm:dir/>
          <dgm:animLvl val="lvl"/>
          <dgm:resizeHandles val="exact"/>
        </dgm:presLayoutVars>
      </dgm:prSet>
      <dgm:spPr/>
    </dgm:pt>
    <dgm:pt modelId="{3395A918-5160-6249-AFBB-BF946ADB3A7A}" type="pres">
      <dgm:prSet presAssocID="{A67A97A6-63A3-466B-A0AB-19FC42A80915}" presName="boxAndChildren" presStyleCnt="0"/>
      <dgm:spPr/>
    </dgm:pt>
    <dgm:pt modelId="{DD7F639C-BFC1-974D-BE10-7D523419F3FA}" type="pres">
      <dgm:prSet presAssocID="{A67A97A6-63A3-466B-A0AB-19FC42A80915}" presName="parentTextBox" presStyleLbl="node1" presStyleIdx="0" presStyleCnt="2"/>
      <dgm:spPr/>
    </dgm:pt>
    <dgm:pt modelId="{C2132135-4C80-E84B-B28D-8B288706221A}" type="pres">
      <dgm:prSet presAssocID="{BDF8D235-47EF-4CA7-87E4-EC770A6A4CAE}" presName="sp" presStyleCnt="0"/>
      <dgm:spPr/>
    </dgm:pt>
    <dgm:pt modelId="{9CDE4A7D-380E-0440-AF32-5717DC19B163}" type="pres">
      <dgm:prSet presAssocID="{DD314900-EEEE-4457-ABCE-C6924D613D1C}" presName="arrowAndChildren" presStyleCnt="0"/>
      <dgm:spPr/>
    </dgm:pt>
    <dgm:pt modelId="{71284EE9-A59C-E042-B856-1F17D7366233}" type="pres">
      <dgm:prSet presAssocID="{DD314900-EEEE-4457-ABCE-C6924D613D1C}" presName="parentTextArrow" presStyleLbl="node1" presStyleIdx="0" presStyleCnt="2"/>
      <dgm:spPr/>
    </dgm:pt>
    <dgm:pt modelId="{215FC006-0638-9A4D-9487-B9DF081D7AB3}" type="pres">
      <dgm:prSet presAssocID="{DD314900-EEEE-4457-ABCE-C6924D613D1C}" presName="arrow" presStyleLbl="node1" presStyleIdx="1" presStyleCnt="2"/>
      <dgm:spPr/>
    </dgm:pt>
    <dgm:pt modelId="{68BE9922-B9E6-874A-B8AF-C0A79B2ACC68}" type="pres">
      <dgm:prSet presAssocID="{DD314900-EEEE-4457-ABCE-C6924D613D1C}" presName="descendantArrow" presStyleCnt="0"/>
      <dgm:spPr/>
    </dgm:pt>
    <dgm:pt modelId="{91D21EE6-A780-2F4E-B239-8535E78A2FDA}" type="pres">
      <dgm:prSet presAssocID="{4C627A37-6E1B-49AA-AFF5-1DC52FF383F6}" presName="childTextArrow" presStyleLbl="fgAccFollowNode1" presStyleIdx="0" presStyleCnt="7">
        <dgm:presLayoutVars>
          <dgm:bulletEnabled val="1"/>
        </dgm:presLayoutVars>
      </dgm:prSet>
      <dgm:spPr/>
    </dgm:pt>
    <dgm:pt modelId="{40212760-A065-5345-93EF-247D85D6DA2F}" type="pres">
      <dgm:prSet presAssocID="{CE65CEE5-6AF8-431A-AAD8-DD1CF3A0BE53}" presName="childTextArrow" presStyleLbl="fgAccFollowNode1" presStyleIdx="1" presStyleCnt="7">
        <dgm:presLayoutVars>
          <dgm:bulletEnabled val="1"/>
        </dgm:presLayoutVars>
      </dgm:prSet>
      <dgm:spPr/>
    </dgm:pt>
    <dgm:pt modelId="{3AB46FE4-BF70-164A-A78D-3D22DD4D39D2}" type="pres">
      <dgm:prSet presAssocID="{4D061EF0-B02D-47BB-A45F-0A3C8AC1687C}" presName="childTextArrow" presStyleLbl="fgAccFollowNode1" presStyleIdx="2" presStyleCnt="7">
        <dgm:presLayoutVars>
          <dgm:bulletEnabled val="1"/>
        </dgm:presLayoutVars>
      </dgm:prSet>
      <dgm:spPr/>
    </dgm:pt>
    <dgm:pt modelId="{624C0920-7C8E-D64B-BF61-19AC6615BF1D}" type="pres">
      <dgm:prSet presAssocID="{388D604B-4451-42B7-BDCE-A33A1E393978}" presName="childTextArrow" presStyleLbl="fgAccFollowNode1" presStyleIdx="3" presStyleCnt="7">
        <dgm:presLayoutVars>
          <dgm:bulletEnabled val="1"/>
        </dgm:presLayoutVars>
      </dgm:prSet>
      <dgm:spPr/>
    </dgm:pt>
    <dgm:pt modelId="{EB7B0E6A-C7E9-434E-9793-2E8D7FD3D489}" type="pres">
      <dgm:prSet presAssocID="{57416BAE-5313-41EE-A76F-D642AE7F6FB3}" presName="childTextArrow" presStyleLbl="fgAccFollowNode1" presStyleIdx="4" presStyleCnt="7">
        <dgm:presLayoutVars>
          <dgm:bulletEnabled val="1"/>
        </dgm:presLayoutVars>
      </dgm:prSet>
      <dgm:spPr/>
    </dgm:pt>
    <dgm:pt modelId="{26361690-ACCC-4643-9104-9A95CEDF6B92}" type="pres">
      <dgm:prSet presAssocID="{0380E41F-3D82-473F-84D2-D7A02944E9DF}" presName="childTextArrow" presStyleLbl="fgAccFollowNode1" presStyleIdx="5" presStyleCnt="7">
        <dgm:presLayoutVars>
          <dgm:bulletEnabled val="1"/>
        </dgm:presLayoutVars>
      </dgm:prSet>
      <dgm:spPr/>
    </dgm:pt>
    <dgm:pt modelId="{D303FD70-CD18-7048-80D8-F5E4CDF084E2}" type="pres">
      <dgm:prSet presAssocID="{F3455B1B-3918-474B-A5E4-C9516C76B29A}" presName="childTextArrow" presStyleLbl="fgAccFollowNode1" presStyleIdx="6" presStyleCnt="7">
        <dgm:presLayoutVars>
          <dgm:bulletEnabled val="1"/>
        </dgm:presLayoutVars>
      </dgm:prSet>
      <dgm:spPr/>
    </dgm:pt>
  </dgm:ptLst>
  <dgm:cxnLst>
    <dgm:cxn modelId="{F49EC862-0F74-6A4E-8442-99A485C5AEDC}" type="presOf" srcId="{F3455B1B-3918-474B-A5E4-C9516C76B29A}" destId="{D303FD70-CD18-7048-80D8-F5E4CDF084E2}" srcOrd="0" destOrd="0" presId="urn:microsoft.com/office/officeart/2005/8/layout/process4"/>
    <dgm:cxn modelId="{7C14BF4A-9412-427A-BCD3-5EF61EA49E1A}" srcId="{DD314900-EEEE-4457-ABCE-C6924D613D1C}" destId="{4C627A37-6E1B-49AA-AFF5-1DC52FF383F6}" srcOrd="0" destOrd="0" parTransId="{A68C741B-4B9E-4E62-992E-FA628D2A4574}" sibTransId="{1675ED66-FC05-4BEA-B937-A034BBFA5FD1}"/>
    <dgm:cxn modelId="{1317B071-586F-41BB-B026-5DC88229ACA2}" srcId="{95E0A7AE-4264-4FC5-9A63-A074BD51812F}" destId="{DD314900-EEEE-4457-ABCE-C6924D613D1C}" srcOrd="0" destOrd="0" parTransId="{D0255DD7-6B7A-4007-8B12-DFDC1C97D6E7}" sibTransId="{BDF8D235-47EF-4CA7-87E4-EC770A6A4CAE}"/>
    <dgm:cxn modelId="{F54C1654-28BA-6847-A154-538D03E75436}" type="presOf" srcId="{0380E41F-3D82-473F-84D2-D7A02944E9DF}" destId="{26361690-ACCC-4643-9104-9A95CEDF6B92}" srcOrd="0" destOrd="0" presId="urn:microsoft.com/office/officeart/2005/8/layout/process4"/>
    <dgm:cxn modelId="{CE012175-3901-A34A-9DD1-D6D3068BB060}" type="presOf" srcId="{57416BAE-5313-41EE-A76F-D642AE7F6FB3}" destId="{EB7B0E6A-C7E9-434E-9793-2E8D7FD3D489}" srcOrd="0" destOrd="0" presId="urn:microsoft.com/office/officeart/2005/8/layout/process4"/>
    <dgm:cxn modelId="{1C96DF7F-0F27-47C0-949E-62643651A755}" srcId="{DD314900-EEEE-4457-ABCE-C6924D613D1C}" destId="{4D061EF0-B02D-47BB-A45F-0A3C8AC1687C}" srcOrd="2" destOrd="0" parTransId="{5E70392D-970A-4B17-8F11-33E83BE0AC71}" sibTransId="{3EA16800-F16F-4770-BC7F-0CC448A29757}"/>
    <dgm:cxn modelId="{220E0780-432A-45A6-BDD7-3BA80D5C2B8F}" srcId="{DD314900-EEEE-4457-ABCE-C6924D613D1C}" destId="{F3455B1B-3918-474B-A5E4-C9516C76B29A}" srcOrd="6" destOrd="0" parTransId="{70050C84-90AC-4365-8D11-528C552F5D26}" sibTransId="{EBD53AD5-0393-4037-B4DA-E4C0E3619541}"/>
    <dgm:cxn modelId="{ABB03784-97BB-8942-9D9C-A8411CDF343A}" type="presOf" srcId="{4D061EF0-B02D-47BB-A45F-0A3C8AC1687C}" destId="{3AB46FE4-BF70-164A-A78D-3D22DD4D39D2}" srcOrd="0" destOrd="0" presId="urn:microsoft.com/office/officeart/2005/8/layout/process4"/>
    <dgm:cxn modelId="{144D6FA1-8C06-4F47-9CDC-69F5CA7DB383}" type="presOf" srcId="{DD314900-EEEE-4457-ABCE-C6924D613D1C}" destId="{71284EE9-A59C-E042-B856-1F17D7366233}" srcOrd="0" destOrd="0" presId="urn:microsoft.com/office/officeart/2005/8/layout/process4"/>
    <dgm:cxn modelId="{1FA25AAB-04CD-1344-9871-F07816BC0ED3}" type="presOf" srcId="{388D604B-4451-42B7-BDCE-A33A1E393978}" destId="{624C0920-7C8E-D64B-BF61-19AC6615BF1D}" srcOrd="0" destOrd="0" presId="urn:microsoft.com/office/officeart/2005/8/layout/process4"/>
    <dgm:cxn modelId="{2BAF13AE-8A44-4F9D-9999-F8037467F21A}" srcId="{95E0A7AE-4264-4FC5-9A63-A074BD51812F}" destId="{A67A97A6-63A3-466B-A0AB-19FC42A80915}" srcOrd="1" destOrd="0" parTransId="{DC33CE6C-E028-4CE9-A0B3-FA75FA2DC7D8}" sibTransId="{A6571529-B903-4BA0-8D50-14D1CA7CE4C6}"/>
    <dgm:cxn modelId="{C82C4DC3-9A73-CC41-A68F-8B1279627AE5}" type="presOf" srcId="{4C627A37-6E1B-49AA-AFF5-1DC52FF383F6}" destId="{91D21EE6-A780-2F4E-B239-8535E78A2FDA}" srcOrd="0" destOrd="0" presId="urn:microsoft.com/office/officeart/2005/8/layout/process4"/>
    <dgm:cxn modelId="{229EBCC5-6896-B34E-8ED0-765220286703}" type="presOf" srcId="{CE65CEE5-6AF8-431A-AAD8-DD1CF3A0BE53}" destId="{40212760-A065-5345-93EF-247D85D6DA2F}" srcOrd="0" destOrd="0" presId="urn:microsoft.com/office/officeart/2005/8/layout/process4"/>
    <dgm:cxn modelId="{F99455CF-662D-4B89-94E0-F2F3A05359A1}" srcId="{DD314900-EEEE-4457-ABCE-C6924D613D1C}" destId="{CE65CEE5-6AF8-431A-AAD8-DD1CF3A0BE53}" srcOrd="1" destOrd="0" parTransId="{89F0353C-C8A9-4D9F-80F0-1E0F98F58D4B}" sibTransId="{9DFA157A-8262-4B06-A50F-45AC406AE9EE}"/>
    <dgm:cxn modelId="{8A9B15D0-E520-C64E-A068-9121C5FEC439}" type="presOf" srcId="{DD314900-EEEE-4457-ABCE-C6924D613D1C}" destId="{215FC006-0638-9A4D-9487-B9DF081D7AB3}" srcOrd="1" destOrd="0" presId="urn:microsoft.com/office/officeart/2005/8/layout/process4"/>
    <dgm:cxn modelId="{51EBB8D1-43BF-454C-A813-98BF37B5408D}" srcId="{DD314900-EEEE-4457-ABCE-C6924D613D1C}" destId="{57416BAE-5313-41EE-A76F-D642AE7F6FB3}" srcOrd="4" destOrd="0" parTransId="{26FD7446-E2CF-47BD-A8E0-DE0C7AC0CD7B}" sibTransId="{DC0C33C4-0625-4676-986A-472A8F437E08}"/>
    <dgm:cxn modelId="{0A649CD6-CB78-7348-B5EB-C38219F0ABCF}" type="presOf" srcId="{A67A97A6-63A3-466B-A0AB-19FC42A80915}" destId="{DD7F639C-BFC1-974D-BE10-7D523419F3FA}" srcOrd="0" destOrd="0" presId="urn:microsoft.com/office/officeart/2005/8/layout/process4"/>
    <dgm:cxn modelId="{B36785E8-2CEB-4BD7-805E-4D82C80368A9}" srcId="{DD314900-EEEE-4457-ABCE-C6924D613D1C}" destId="{388D604B-4451-42B7-BDCE-A33A1E393978}" srcOrd="3" destOrd="0" parTransId="{864C00A5-4DC2-4939-9772-FFA001CEEA20}" sibTransId="{3485393C-4242-4EB8-BBD6-AB7A6F2AF13B}"/>
    <dgm:cxn modelId="{55FDE6ED-A48F-AA48-BF55-E2C68FCBD683}" type="presOf" srcId="{95E0A7AE-4264-4FC5-9A63-A074BD51812F}" destId="{E301BFB5-33D6-BC4B-A518-F6734BEB232B}" srcOrd="0" destOrd="0" presId="urn:microsoft.com/office/officeart/2005/8/layout/process4"/>
    <dgm:cxn modelId="{409F80FF-40FE-4EFE-B561-5EBFC6DF3555}" srcId="{DD314900-EEEE-4457-ABCE-C6924D613D1C}" destId="{0380E41F-3D82-473F-84D2-D7A02944E9DF}" srcOrd="5" destOrd="0" parTransId="{DA08FFFE-5B06-4520-B265-6507468E1DCD}" sibTransId="{3C7F279F-9FDF-43DB-BEA8-32FD2AA8A17F}"/>
    <dgm:cxn modelId="{041EB959-3114-4D4D-9256-BAFCAF3A74AB}" type="presParOf" srcId="{E301BFB5-33D6-BC4B-A518-F6734BEB232B}" destId="{3395A918-5160-6249-AFBB-BF946ADB3A7A}" srcOrd="0" destOrd="0" presId="urn:microsoft.com/office/officeart/2005/8/layout/process4"/>
    <dgm:cxn modelId="{D7D53B95-EA3B-A843-8C82-E53CE06B30FA}" type="presParOf" srcId="{3395A918-5160-6249-AFBB-BF946ADB3A7A}" destId="{DD7F639C-BFC1-974D-BE10-7D523419F3FA}" srcOrd="0" destOrd="0" presId="urn:microsoft.com/office/officeart/2005/8/layout/process4"/>
    <dgm:cxn modelId="{7EA31E26-FD9D-004D-9FC7-97EF8B7DB82A}" type="presParOf" srcId="{E301BFB5-33D6-BC4B-A518-F6734BEB232B}" destId="{C2132135-4C80-E84B-B28D-8B288706221A}" srcOrd="1" destOrd="0" presId="urn:microsoft.com/office/officeart/2005/8/layout/process4"/>
    <dgm:cxn modelId="{335ACB3C-1B52-E646-9219-36D1C0216C5B}" type="presParOf" srcId="{E301BFB5-33D6-BC4B-A518-F6734BEB232B}" destId="{9CDE4A7D-380E-0440-AF32-5717DC19B163}" srcOrd="2" destOrd="0" presId="urn:microsoft.com/office/officeart/2005/8/layout/process4"/>
    <dgm:cxn modelId="{6AB8602A-EEBB-E240-AFB1-2809CE5F42B1}" type="presParOf" srcId="{9CDE4A7D-380E-0440-AF32-5717DC19B163}" destId="{71284EE9-A59C-E042-B856-1F17D7366233}" srcOrd="0" destOrd="0" presId="urn:microsoft.com/office/officeart/2005/8/layout/process4"/>
    <dgm:cxn modelId="{2578A887-BE66-0640-BBE9-39534BB3D8D3}" type="presParOf" srcId="{9CDE4A7D-380E-0440-AF32-5717DC19B163}" destId="{215FC006-0638-9A4D-9487-B9DF081D7AB3}" srcOrd="1" destOrd="0" presId="urn:microsoft.com/office/officeart/2005/8/layout/process4"/>
    <dgm:cxn modelId="{0B8FAE74-CBB2-824D-AE1B-083DF965D5BD}" type="presParOf" srcId="{9CDE4A7D-380E-0440-AF32-5717DC19B163}" destId="{68BE9922-B9E6-874A-B8AF-C0A79B2ACC68}" srcOrd="2" destOrd="0" presId="urn:microsoft.com/office/officeart/2005/8/layout/process4"/>
    <dgm:cxn modelId="{96E23638-E1DF-6B4D-B67A-ACADA42DD3DA}" type="presParOf" srcId="{68BE9922-B9E6-874A-B8AF-C0A79B2ACC68}" destId="{91D21EE6-A780-2F4E-B239-8535E78A2FDA}" srcOrd="0" destOrd="0" presId="urn:microsoft.com/office/officeart/2005/8/layout/process4"/>
    <dgm:cxn modelId="{8CFF3311-7BE9-1E40-9283-761FB47171DF}" type="presParOf" srcId="{68BE9922-B9E6-874A-B8AF-C0A79B2ACC68}" destId="{40212760-A065-5345-93EF-247D85D6DA2F}" srcOrd="1" destOrd="0" presId="urn:microsoft.com/office/officeart/2005/8/layout/process4"/>
    <dgm:cxn modelId="{DFBA430C-EB3B-6F4D-B952-7C65FD07196A}" type="presParOf" srcId="{68BE9922-B9E6-874A-B8AF-C0A79B2ACC68}" destId="{3AB46FE4-BF70-164A-A78D-3D22DD4D39D2}" srcOrd="2" destOrd="0" presId="urn:microsoft.com/office/officeart/2005/8/layout/process4"/>
    <dgm:cxn modelId="{45165C13-1D5D-2146-8551-5F4D4A450F44}" type="presParOf" srcId="{68BE9922-B9E6-874A-B8AF-C0A79B2ACC68}" destId="{624C0920-7C8E-D64B-BF61-19AC6615BF1D}" srcOrd="3" destOrd="0" presId="urn:microsoft.com/office/officeart/2005/8/layout/process4"/>
    <dgm:cxn modelId="{8F1D10B6-8CA2-454F-A5BA-DC66B6762B55}" type="presParOf" srcId="{68BE9922-B9E6-874A-B8AF-C0A79B2ACC68}" destId="{EB7B0E6A-C7E9-434E-9793-2E8D7FD3D489}" srcOrd="4" destOrd="0" presId="urn:microsoft.com/office/officeart/2005/8/layout/process4"/>
    <dgm:cxn modelId="{063359F2-0F40-9940-9EF1-390AC13B1561}" type="presParOf" srcId="{68BE9922-B9E6-874A-B8AF-C0A79B2ACC68}" destId="{26361690-ACCC-4643-9104-9A95CEDF6B92}" srcOrd="5" destOrd="0" presId="urn:microsoft.com/office/officeart/2005/8/layout/process4"/>
    <dgm:cxn modelId="{AB5F701A-B8C5-0D4C-B2A5-1EC28B438847}" type="presParOf" srcId="{68BE9922-B9E6-874A-B8AF-C0A79B2ACC68}" destId="{D303FD70-CD18-7048-80D8-F5E4CDF084E2}" srcOrd="6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213E6-1393-374A-A243-D07C5C33CF26}">
      <dsp:nvSpPr>
        <dsp:cNvPr id="0" name=""/>
        <dsp:cNvSpPr/>
      </dsp:nvSpPr>
      <dsp:spPr>
        <a:xfrm>
          <a:off x="0" y="625099"/>
          <a:ext cx="1703916" cy="20446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0" rIns="168309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Understanding the family as a system</a:t>
          </a:r>
        </a:p>
      </dsp:txBody>
      <dsp:txXfrm>
        <a:off x="0" y="1442979"/>
        <a:ext cx="1703916" cy="1226819"/>
      </dsp:txXfrm>
    </dsp:sp>
    <dsp:sp modelId="{AF72350B-2E16-624B-9071-FDD4CAFB72CC}">
      <dsp:nvSpPr>
        <dsp:cNvPr id="0" name=""/>
        <dsp:cNvSpPr/>
      </dsp:nvSpPr>
      <dsp:spPr>
        <a:xfrm>
          <a:off x="0" y="625099"/>
          <a:ext cx="1703916" cy="817879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165100" rIns="168309" bIns="16510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01</a:t>
          </a:r>
        </a:p>
      </dsp:txBody>
      <dsp:txXfrm>
        <a:off x="0" y="625099"/>
        <a:ext cx="1703916" cy="817879"/>
      </dsp:txXfrm>
    </dsp:sp>
    <dsp:sp modelId="{D78AD824-70EF-314E-AFCE-EEF5F9FC21DA}">
      <dsp:nvSpPr>
        <dsp:cNvPr id="0" name=""/>
        <dsp:cNvSpPr/>
      </dsp:nvSpPr>
      <dsp:spPr>
        <a:xfrm>
          <a:off x="1840229" y="625099"/>
          <a:ext cx="1703916" cy="20446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0" rIns="168309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Past patterns within the family system</a:t>
          </a:r>
        </a:p>
      </dsp:txBody>
      <dsp:txXfrm>
        <a:off x="1840229" y="1442979"/>
        <a:ext cx="1703916" cy="1226819"/>
      </dsp:txXfrm>
    </dsp:sp>
    <dsp:sp modelId="{1F22B54B-E2CE-1B48-B918-C08EB64FCA6C}">
      <dsp:nvSpPr>
        <dsp:cNvPr id="0" name=""/>
        <dsp:cNvSpPr/>
      </dsp:nvSpPr>
      <dsp:spPr>
        <a:xfrm>
          <a:off x="1840229" y="625099"/>
          <a:ext cx="1703916" cy="817879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165100" rIns="168309" bIns="16510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02</a:t>
          </a:r>
        </a:p>
      </dsp:txBody>
      <dsp:txXfrm>
        <a:off x="1840229" y="625099"/>
        <a:ext cx="1703916" cy="817879"/>
      </dsp:txXfrm>
    </dsp:sp>
    <dsp:sp modelId="{C3263707-442E-0D41-9A48-253F8A9F3B85}">
      <dsp:nvSpPr>
        <dsp:cNvPr id="0" name=""/>
        <dsp:cNvSpPr/>
      </dsp:nvSpPr>
      <dsp:spPr>
        <a:xfrm>
          <a:off x="3680459" y="625099"/>
          <a:ext cx="1703916" cy="20446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0" rIns="168309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Seeing the family system with fresh eyes</a:t>
          </a:r>
        </a:p>
      </dsp:txBody>
      <dsp:txXfrm>
        <a:off x="3680459" y="1442979"/>
        <a:ext cx="1703916" cy="1226819"/>
      </dsp:txXfrm>
    </dsp:sp>
    <dsp:sp modelId="{7658E4C3-094C-BD4D-AC70-443479F668DD}">
      <dsp:nvSpPr>
        <dsp:cNvPr id="0" name=""/>
        <dsp:cNvSpPr/>
      </dsp:nvSpPr>
      <dsp:spPr>
        <a:xfrm>
          <a:off x="3680459" y="625099"/>
          <a:ext cx="1703916" cy="817879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165100" rIns="168309" bIns="16510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03</a:t>
          </a:r>
        </a:p>
      </dsp:txBody>
      <dsp:txXfrm>
        <a:off x="3680459" y="625099"/>
        <a:ext cx="1703916" cy="817879"/>
      </dsp:txXfrm>
    </dsp:sp>
    <dsp:sp modelId="{74CA5009-4F3E-584B-9FE3-163126F299BA}">
      <dsp:nvSpPr>
        <dsp:cNvPr id="0" name=""/>
        <dsp:cNvSpPr/>
      </dsp:nvSpPr>
      <dsp:spPr>
        <a:xfrm>
          <a:off x="5520689" y="625099"/>
          <a:ext cx="1703916" cy="20446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0" rIns="168309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Envisioning how we want the family system to function</a:t>
          </a:r>
        </a:p>
      </dsp:txBody>
      <dsp:txXfrm>
        <a:off x="5520689" y="1442979"/>
        <a:ext cx="1703916" cy="1226819"/>
      </dsp:txXfrm>
    </dsp:sp>
    <dsp:sp modelId="{3CE4B077-D820-554A-A9FA-F7ECF33B517F}">
      <dsp:nvSpPr>
        <dsp:cNvPr id="0" name=""/>
        <dsp:cNvSpPr/>
      </dsp:nvSpPr>
      <dsp:spPr>
        <a:xfrm>
          <a:off x="5520689" y="625099"/>
          <a:ext cx="1703916" cy="817879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165100" rIns="168309" bIns="16510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04</a:t>
          </a:r>
        </a:p>
      </dsp:txBody>
      <dsp:txXfrm>
        <a:off x="5520689" y="625099"/>
        <a:ext cx="1703916" cy="817879"/>
      </dsp:txXfrm>
    </dsp:sp>
    <dsp:sp modelId="{CD418128-0F20-B049-9D0F-073EF5F39CA6}">
      <dsp:nvSpPr>
        <dsp:cNvPr id="0" name=""/>
        <dsp:cNvSpPr/>
      </dsp:nvSpPr>
      <dsp:spPr>
        <a:xfrm>
          <a:off x="7360919" y="625099"/>
          <a:ext cx="1703916" cy="204469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0" rIns="168309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Practice, practice, practice</a:t>
          </a:r>
        </a:p>
      </dsp:txBody>
      <dsp:txXfrm>
        <a:off x="7360919" y="1442979"/>
        <a:ext cx="1703916" cy="1226819"/>
      </dsp:txXfrm>
    </dsp:sp>
    <dsp:sp modelId="{1DF761EF-B852-964A-9A7C-E1583C718B3E}">
      <dsp:nvSpPr>
        <dsp:cNvPr id="0" name=""/>
        <dsp:cNvSpPr/>
      </dsp:nvSpPr>
      <dsp:spPr>
        <a:xfrm>
          <a:off x="7360919" y="625099"/>
          <a:ext cx="1703916" cy="817879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165100" rIns="168309" bIns="16510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05</a:t>
          </a:r>
        </a:p>
      </dsp:txBody>
      <dsp:txXfrm>
        <a:off x="7360919" y="625099"/>
        <a:ext cx="1703916" cy="817879"/>
      </dsp:txXfrm>
    </dsp:sp>
    <dsp:sp modelId="{B95326ED-0FB7-D943-AAFE-5773BCE9A7D2}">
      <dsp:nvSpPr>
        <dsp:cNvPr id="0" name=""/>
        <dsp:cNvSpPr/>
      </dsp:nvSpPr>
      <dsp:spPr>
        <a:xfrm>
          <a:off x="9201149" y="625099"/>
          <a:ext cx="1703916" cy="20446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0" rIns="168309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Performing the way we envisioned</a:t>
          </a:r>
        </a:p>
      </dsp:txBody>
      <dsp:txXfrm>
        <a:off x="9201149" y="1442979"/>
        <a:ext cx="1703916" cy="1226819"/>
      </dsp:txXfrm>
    </dsp:sp>
    <dsp:sp modelId="{1318F7B2-2AC5-DD4D-A62D-371CA29DA73A}">
      <dsp:nvSpPr>
        <dsp:cNvPr id="0" name=""/>
        <dsp:cNvSpPr/>
      </dsp:nvSpPr>
      <dsp:spPr>
        <a:xfrm>
          <a:off x="9201149" y="625099"/>
          <a:ext cx="1703916" cy="817879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8309" tIns="165100" rIns="168309" bIns="16510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06</a:t>
          </a:r>
        </a:p>
      </dsp:txBody>
      <dsp:txXfrm>
        <a:off x="9201149" y="625099"/>
        <a:ext cx="1703916" cy="8178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7F639C-BFC1-974D-BE10-7D523419F3FA}">
      <dsp:nvSpPr>
        <dsp:cNvPr id="0" name=""/>
        <dsp:cNvSpPr/>
      </dsp:nvSpPr>
      <dsp:spPr>
        <a:xfrm>
          <a:off x="0" y="3263426"/>
          <a:ext cx="5141912" cy="21411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Moving From Theory to Practice</a:t>
          </a:r>
        </a:p>
      </dsp:txBody>
      <dsp:txXfrm>
        <a:off x="0" y="3263426"/>
        <a:ext cx="5141912" cy="2141160"/>
      </dsp:txXfrm>
    </dsp:sp>
    <dsp:sp modelId="{215FC006-0638-9A4D-9487-B9DF081D7AB3}">
      <dsp:nvSpPr>
        <dsp:cNvPr id="0" name=""/>
        <dsp:cNvSpPr/>
      </dsp:nvSpPr>
      <dsp:spPr>
        <a:xfrm rot="10800000">
          <a:off x="0" y="2438"/>
          <a:ext cx="5141912" cy="3293105"/>
        </a:xfrm>
        <a:prstGeom prst="upArrowCallou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Understanding U Theory</a:t>
          </a:r>
        </a:p>
      </dsp:txBody>
      <dsp:txXfrm rot="-10800000">
        <a:off x="0" y="2438"/>
        <a:ext cx="5141912" cy="1155879"/>
      </dsp:txXfrm>
    </dsp:sp>
    <dsp:sp modelId="{91D21EE6-A780-2F4E-B239-8535E78A2FDA}">
      <dsp:nvSpPr>
        <dsp:cNvPr id="0" name=""/>
        <dsp:cNvSpPr/>
      </dsp:nvSpPr>
      <dsp:spPr>
        <a:xfrm>
          <a:off x="627" y="1158318"/>
          <a:ext cx="734379" cy="98463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Downloading Past Patterns (Suspending)</a:t>
          </a:r>
        </a:p>
      </dsp:txBody>
      <dsp:txXfrm>
        <a:off x="627" y="1158318"/>
        <a:ext cx="734379" cy="984638"/>
      </dsp:txXfrm>
    </dsp:sp>
    <dsp:sp modelId="{40212760-A065-5345-93EF-247D85D6DA2F}">
      <dsp:nvSpPr>
        <dsp:cNvPr id="0" name=""/>
        <dsp:cNvSpPr/>
      </dsp:nvSpPr>
      <dsp:spPr>
        <a:xfrm>
          <a:off x="735007" y="1158318"/>
          <a:ext cx="734379" cy="984638"/>
        </a:xfrm>
        <a:prstGeom prst="rect">
          <a:avLst/>
        </a:prstGeom>
        <a:solidFill>
          <a:schemeClr val="accent2">
            <a:tint val="40000"/>
            <a:alpha val="90000"/>
            <a:hueOff val="329094"/>
            <a:satOff val="-862"/>
            <a:lumOff val="30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29094"/>
              <a:satOff val="-862"/>
              <a:lumOff val="3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Seeing with Fresh Eyes (Redirecting)</a:t>
          </a:r>
        </a:p>
      </dsp:txBody>
      <dsp:txXfrm>
        <a:off x="735007" y="1158318"/>
        <a:ext cx="734379" cy="984638"/>
      </dsp:txXfrm>
    </dsp:sp>
    <dsp:sp modelId="{3AB46FE4-BF70-164A-A78D-3D22DD4D39D2}">
      <dsp:nvSpPr>
        <dsp:cNvPr id="0" name=""/>
        <dsp:cNvSpPr/>
      </dsp:nvSpPr>
      <dsp:spPr>
        <a:xfrm>
          <a:off x="1469386" y="1158318"/>
          <a:ext cx="734379" cy="984638"/>
        </a:xfrm>
        <a:prstGeom prst="rect">
          <a:avLst/>
        </a:prstGeom>
        <a:solidFill>
          <a:schemeClr val="accent2">
            <a:tint val="40000"/>
            <a:alpha val="90000"/>
            <a:hueOff val="658188"/>
            <a:satOff val="-1724"/>
            <a:lumOff val="61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8188"/>
              <a:satOff val="-1724"/>
              <a:lumOff val="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Sensing (Letting Go)</a:t>
          </a:r>
        </a:p>
      </dsp:txBody>
      <dsp:txXfrm>
        <a:off x="1469386" y="1158318"/>
        <a:ext cx="734379" cy="984638"/>
      </dsp:txXfrm>
    </dsp:sp>
    <dsp:sp modelId="{624C0920-7C8E-D64B-BF61-19AC6615BF1D}">
      <dsp:nvSpPr>
        <dsp:cNvPr id="0" name=""/>
        <dsp:cNvSpPr/>
      </dsp:nvSpPr>
      <dsp:spPr>
        <a:xfrm>
          <a:off x="2203766" y="1158318"/>
          <a:ext cx="734379" cy="984638"/>
        </a:xfrm>
        <a:prstGeom prst="rect">
          <a:avLst/>
        </a:prstGeom>
        <a:solidFill>
          <a:schemeClr val="accent2">
            <a:tint val="40000"/>
            <a:alpha val="90000"/>
            <a:hueOff val="987282"/>
            <a:satOff val="-2587"/>
            <a:lumOff val="9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987282"/>
              <a:satOff val="-2587"/>
              <a:lumOff val="9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Presencing (Connecting)</a:t>
          </a:r>
        </a:p>
      </dsp:txBody>
      <dsp:txXfrm>
        <a:off x="2203766" y="1158318"/>
        <a:ext cx="734379" cy="984638"/>
      </dsp:txXfrm>
    </dsp:sp>
    <dsp:sp modelId="{EB7B0E6A-C7E9-434E-9793-2E8D7FD3D489}">
      <dsp:nvSpPr>
        <dsp:cNvPr id="0" name=""/>
        <dsp:cNvSpPr/>
      </dsp:nvSpPr>
      <dsp:spPr>
        <a:xfrm>
          <a:off x="2938145" y="1158318"/>
          <a:ext cx="734379" cy="984638"/>
        </a:xfrm>
        <a:prstGeom prst="rect">
          <a:avLst/>
        </a:prstGeom>
        <a:solidFill>
          <a:schemeClr val="accent2">
            <a:tint val="40000"/>
            <a:alpha val="90000"/>
            <a:hueOff val="1316376"/>
            <a:satOff val="-3449"/>
            <a:lumOff val="123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316376"/>
              <a:satOff val="-3449"/>
              <a:lumOff val="1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Crystallizing Vision &amp; Intention (Letting Come)</a:t>
          </a:r>
        </a:p>
      </dsp:txBody>
      <dsp:txXfrm>
        <a:off x="2938145" y="1158318"/>
        <a:ext cx="734379" cy="984638"/>
      </dsp:txXfrm>
    </dsp:sp>
    <dsp:sp modelId="{26361690-ACCC-4643-9104-9A95CEDF6B92}">
      <dsp:nvSpPr>
        <dsp:cNvPr id="0" name=""/>
        <dsp:cNvSpPr/>
      </dsp:nvSpPr>
      <dsp:spPr>
        <a:xfrm>
          <a:off x="3672525" y="1158318"/>
          <a:ext cx="734379" cy="984638"/>
        </a:xfrm>
        <a:prstGeom prst="rect">
          <a:avLst/>
        </a:prstGeom>
        <a:solidFill>
          <a:schemeClr val="accent2">
            <a:tint val="40000"/>
            <a:alpha val="90000"/>
            <a:hueOff val="1645470"/>
            <a:satOff val="-4311"/>
            <a:lumOff val="154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645470"/>
              <a:satOff val="-4311"/>
              <a:lumOff val="15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Prototyping (Enacting)</a:t>
          </a:r>
        </a:p>
      </dsp:txBody>
      <dsp:txXfrm>
        <a:off x="3672525" y="1158318"/>
        <a:ext cx="734379" cy="984638"/>
      </dsp:txXfrm>
    </dsp:sp>
    <dsp:sp modelId="{D303FD70-CD18-7048-80D8-F5E4CDF084E2}">
      <dsp:nvSpPr>
        <dsp:cNvPr id="0" name=""/>
        <dsp:cNvSpPr/>
      </dsp:nvSpPr>
      <dsp:spPr>
        <a:xfrm>
          <a:off x="4406904" y="1158318"/>
          <a:ext cx="734379" cy="984638"/>
        </a:xfrm>
        <a:prstGeom prst="rect">
          <a:avLst/>
        </a:prstGeom>
        <a:solidFill>
          <a:schemeClr val="accent2">
            <a:tint val="40000"/>
            <a:alpha val="90000"/>
            <a:hueOff val="1974564"/>
            <a:satOff val="-5173"/>
            <a:lumOff val="185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974564"/>
              <a:satOff val="-5173"/>
              <a:lumOff val="18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8890" rIns="49784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/>
            <a:t>Performing (Embodying)</a:t>
          </a:r>
        </a:p>
      </dsp:txBody>
      <dsp:txXfrm>
        <a:off x="4406904" y="1158318"/>
        <a:ext cx="734379" cy="984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1041E2-C838-2744-8F4A-6D71B5D1DB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9586FF-2A68-8846-B901-6DADADF584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B40F2-F400-C54D-9C30-587F9B0D860D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2D161-1E10-6C43-96D3-00278F51AF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7EC151-6AFA-0C45-A3B9-93C85566A8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3852B-18E2-2946-BE15-EC936371B3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740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F1AA8-FE36-EE49-8886-CFE35EBA23AF}" type="datetimeFigureOut">
              <a:rPr lang="en-US" smtClean="0"/>
              <a:t>8/15/2019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6C44F-6CAA-2340-B142-06E51E4A7B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616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6C44F-6CAA-2340-B142-06E51E4A7B6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053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6C44F-6CAA-2340-B142-06E51E4A7B6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83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6C44F-6CAA-2340-B142-06E51E4A7B6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1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6C44F-6CAA-2340-B142-06E51E4A7B6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37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6C44F-6CAA-2340-B142-06E51E4A7B6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837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C6C44F-6CAA-2340-B142-06E51E4A7B6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47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FCC3-4BA2-924E-B21B-6AE9A8715FA6}" type="datetime1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AA159-AC9F-1645-B41E-E393409C7D79}" type="datetime1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CD885-E938-8343-8198-CE94C502454B}" type="datetime1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A0EA-4506-9145-BCDC-F437109E14F7}" type="datetime1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5FE7AA0-94AC-9D44-A4DE-0B823BDCEC09}" type="datetime1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05D65-3136-4D4F-82DB-B2336CE29562}" type="datetime1">
              <a:rPr lang="en-US" smtClean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3D194-CE54-1C4A-B26E-1D9F3CA33CA4}" type="datetime1">
              <a:rPr lang="en-US" smtClean="0"/>
              <a:t>8/15/2019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B0DDD-567C-AB4C-AAB5-8E18995FB172}" type="datetime1">
              <a:rPr lang="en-US" smtClean="0"/>
              <a:t>8/15/2019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BF972-A736-9741-8B17-82C70BF9242A}" type="datetime1">
              <a:rPr lang="en-US" smtClean="0"/>
              <a:t>8/15/2019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5225D-9689-D74F-9825-AAAF89F7C7C5}" type="datetime1">
              <a:rPr lang="en-US" smtClean="0"/>
              <a:t>8/15/2019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4F5A3-E2DB-3345-B3FA-C4478415EC5F}" type="datetime1">
              <a:rPr lang="en-US" smtClean="0"/>
              <a:t>8/15/2019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1ADB27A-B5E5-F84C-B99E-D023FA44FAD6}" type="datetime1">
              <a:rPr lang="en-US" smtClean="0"/>
              <a:t>8/15/2019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hdphoto" Target="../media/hdphoto2.wdp"/><Relationship Id="rId7" Type="http://schemas.openxmlformats.org/officeDocument/2006/relationships/hyperlink" Target="mailto:dfreier@cacaregivers.or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jrexroad@cacaregivers.org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hyperlink" Target="http://www.cacaregivers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2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microsoft.com/office/2007/relationships/hdphoto" Target="../media/hdphoto1.wdp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3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microsoft.com/office/2007/relationships/hdphoto" Target="../media/hdphoto2.wdp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rriam-webster.com/dictionary/noun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21686-4A02-8041-88D3-DD502A849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216" y="1778767"/>
            <a:ext cx="5968960" cy="27432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29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br>
              <a:rPr lang="en-US" sz="29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r>
              <a:rPr lang="en-US" sz="4000" cap="none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n-lt"/>
              </a:rPr>
              <a:t>Represents the voice of relative and </a:t>
            </a:r>
            <a:br>
              <a:rPr lang="en-US" sz="4000" cap="none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n-lt"/>
              </a:rPr>
            </a:br>
            <a:r>
              <a:rPr lang="en-US" sz="4000" cap="none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n-lt"/>
              </a:rPr>
              <a:t>non-relative caregivers to promote the well-being of children in foster care.</a:t>
            </a:r>
            <a:br>
              <a:rPr lang="en-US" sz="29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endParaRPr lang="en-US" sz="2900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B4495-CBFF-4642-9CB8-44D8AA921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7370" y="4924620"/>
            <a:ext cx="6184991" cy="153072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Jenn </a:t>
            </a:r>
            <a:r>
              <a:rPr lang="en-US" sz="1600" dirty="0" err="1"/>
              <a:t>Rexroad</a:t>
            </a:r>
            <a:r>
              <a:rPr lang="en-US" sz="1600" dirty="0"/>
              <a:t>                                                                     Dayna Freier</a:t>
            </a:r>
          </a:p>
          <a:p>
            <a:r>
              <a:rPr lang="en-US" sz="1600" dirty="0">
                <a:hlinkClick r:id="rId6"/>
              </a:rPr>
              <a:t>jrexroad@cacaregivers.org</a:t>
            </a:r>
            <a:r>
              <a:rPr lang="en-US" sz="1600" dirty="0"/>
              <a:t>                   </a:t>
            </a:r>
            <a:r>
              <a:rPr lang="en-US" sz="1600" dirty="0">
                <a:hlinkClick r:id="rId7"/>
              </a:rPr>
              <a:t>dfreier@cacaregivers.org</a:t>
            </a:r>
            <a:endParaRPr lang="en-US" sz="1600" dirty="0"/>
          </a:p>
          <a:p>
            <a:r>
              <a:rPr lang="en-US" sz="1600" dirty="0"/>
              <a:t>530-312-0480                                                                     530-219-6604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4A1598B-1957-47CF-AAF4-F7A36DA0E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18911-C06C-0A42-9C9B-6605DACCA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36" y="1526651"/>
            <a:ext cx="2339889" cy="3804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6F027F-08C5-5D4E-A9A8-962CAE0B027A}"/>
              </a:ext>
            </a:extLst>
          </p:cNvPr>
          <p:cNvSpPr txBox="1"/>
          <p:nvPr/>
        </p:nvSpPr>
        <p:spPr>
          <a:xfrm>
            <a:off x="5465136" y="443813"/>
            <a:ext cx="6726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California Alliance of Caregivers</a:t>
            </a:r>
          </a:p>
          <a:p>
            <a:pPr algn="ctr"/>
            <a:r>
              <a:rPr lang="en-US" sz="3200" dirty="0">
                <a:latin typeface="+mj-lt"/>
                <a:hlinkClick r:id="rId9"/>
              </a:rPr>
              <a:t>www.cacaregivers.org</a:t>
            </a:r>
            <a:endParaRPr lang="en-US" sz="3200" dirty="0">
              <a:latin typeface="+mj-lt"/>
            </a:endParaRPr>
          </a:p>
          <a:p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972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66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8" name="Rectangle 70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7B4C9-548E-434D-B4E5-D06F0B3ED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778976" cy="1482391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Applying U Theory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CAB6C33-A3EB-874D-B2B0-054DC2690842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50172" y="848148"/>
            <a:ext cx="6882269" cy="5161701"/>
          </a:xfrm>
          <a:prstGeom prst="rect">
            <a:avLst/>
          </a:prstGeom>
        </p:spPr>
      </p:pic>
      <p:grpSp>
        <p:nvGrpSpPr>
          <p:cNvPr id="79" name="Group 72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40108-95F0-2D44-A061-FC8B18EE5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08774" y="7793189"/>
            <a:ext cx="2922144" cy="1211580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Source: C. Otto Scharmer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</a:rPr>
              <a:t>Theory 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C30CF-21CD-A54F-B858-30D7B41262A3}"/>
              </a:ext>
            </a:extLst>
          </p:cNvPr>
          <p:cNvSpPr txBox="1"/>
          <p:nvPr/>
        </p:nvSpPr>
        <p:spPr>
          <a:xfrm>
            <a:off x="3326130" y="9166860"/>
            <a:ext cx="32346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50" dirty="0"/>
              <a:t>http://www.geo.coop/story/essentials-theory-u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4C2EA-7652-F347-9B84-4E5D0EF8E18C}"/>
              </a:ext>
            </a:extLst>
          </p:cNvPr>
          <p:cNvSpPr txBox="1"/>
          <p:nvPr/>
        </p:nvSpPr>
        <p:spPr>
          <a:xfrm>
            <a:off x="5005138" y="5630779"/>
            <a:ext cx="26469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geo.coop</a:t>
            </a:r>
          </a:p>
          <a:p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http://www.ottoscharmer.com/theoryu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B5086E-C43F-1547-9E8C-87A61B60E0D5}"/>
              </a:ext>
            </a:extLst>
          </p:cNvPr>
          <p:cNvSpPr txBox="1"/>
          <p:nvPr/>
        </p:nvSpPr>
        <p:spPr>
          <a:xfrm>
            <a:off x="9067599" y="6556076"/>
            <a:ext cx="3022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Parents &amp; Caregivers for Wellness</a:t>
            </a:r>
          </a:p>
        </p:txBody>
      </p:sp>
      <p:pic>
        <p:nvPicPr>
          <p:cNvPr id="2049" name="Picture 2">
            <a:extLst>
              <a:ext uri="{FF2B5EF4-FFF2-40B4-BE49-F238E27FC236}">
                <a16:creationId xmlns:a16="http://schemas.microsoft.com/office/drawing/2014/main" id="{466306AB-8CCA-7441-AB69-52B6A0CD6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" t="23755" r="4044" b="43738"/>
          <a:stretch>
            <a:fillRect/>
          </a:stretch>
        </p:blipFill>
        <p:spPr bwMode="auto">
          <a:xfrm>
            <a:off x="0" y="0"/>
            <a:ext cx="2273300" cy="82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E37C9B-97E9-7A42-A3C8-6384E6EBBDFD}"/>
              </a:ext>
            </a:extLst>
          </p:cNvPr>
          <p:cNvSpPr txBox="1"/>
          <p:nvPr/>
        </p:nvSpPr>
        <p:spPr>
          <a:xfrm>
            <a:off x="8156350" y="1719962"/>
            <a:ext cx="3778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What was the original design plan or dream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What is the current reality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What is working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What isn’t working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How do we envision balance within the family?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/>
              <a:t>What interrelated parts need realigned for the family to function as a whole system?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32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7F9960-9514-2240-8CAF-CE9F78E99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524" y="2064730"/>
            <a:ext cx="2942706" cy="2728536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Suspending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AB5B6FA-7B4F-437A-9C78-144C7DCD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1770" y="720071"/>
            <a:ext cx="5417868" cy="5417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4199C21-6AE0-4F6F-AA96-6FFF97BB9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8390" y="1006688"/>
            <a:ext cx="4844628" cy="4844620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966ABA-6133-6A4E-B35A-54EB4DAE2E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Downloading</a:t>
            </a:r>
            <a:br>
              <a:rPr lang="en-US" sz="6000" dirty="0">
                <a:solidFill>
                  <a:srgbClr val="FFFFFF"/>
                </a:solidFill>
              </a:rPr>
            </a:br>
            <a:r>
              <a:rPr lang="en-US" sz="6000" dirty="0">
                <a:solidFill>
                  <a:srgbClr val="FFFFFF"/>
                </a:solidFill>
              </a:rPr>
              <a:t>Past Patterns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64B8D-4446-454A-B099-B2829A82B322}"/>
              </a:ext>
            </a:extLst>
          </p:cNvPr>
          <p:cNvSpPr txBox="1"/>
          <p:nvPr/>
        </p:nvSpPr>
        <p:spPr>
          <a:xfrm>
            <a:off x="9259503" y="6391174"/>
            <a:ext cx="26661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Parents and Caregivers for Wellness</a:t>
            </a:r>
          </a:p>
        </p:txBody>
      </p:sp>
    </p:spTree>
    <p:extLst>
      <p:ext uri="{BB962C8B-B14F-4D97-AF65-F5344CB8AC3E}">
        <p14:creationId xmlns:p14="http://schemas.microsoft.com/office/powerpoint/2010/main" val="3250363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44FC10B2-BCD5-46E2-A2E0-F714BE70C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2C2962D-5AA6-4EB0-9A2C-F385BF76A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196A65C-A88E-4E6C-9882-A77D52FCE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D656BC9-D198-47EB-BF65-7B922CED4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9C92DB27-596D-48D1-BB72-94081C9C1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AF33BFF-A87A-4022-BFF0-6C6E10173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19A1D830-E73C-47A9-A534-323CEEFF5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8F69FBEC-4C47-4288-962D-3FC20C79F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11A570-A070-3644-9167-D657A74CD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4" y="702365"/>
            <a:ext cx="3896264" cy="3765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br>
              <a:rPr lang="en-US" sz="6700" kern="1200" cap="all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</a:br>
            <a:r>
              <a:rPr lang="en-US" sz="6700" kern="1200" cap="all" baseline="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The Journey we dreamt of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243720-1D24-A245-B290-9C9408EA16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" r="30975" b="-1"/>
          <a:stretch/>
        </p:blipFill>
        <p:spPr>
          <a:xfrm>
            <a:off x="20" y="10"/>
            <a:ext cx="6901088" cy="685799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4F6FC82-E588-4DA0-8096-0C3BD54F1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4" y="6229681"/>
            <a:ext cx="457200" cy="457200"/>
            <a:chOff x="11361456" y="6195813"/>
            <a:chExt cx="548640" cy="548640"/>
          </a:xfrm>
        </p:grpSpPr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E8898E90-044F-45FF-8B4D-CE0F6A630A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923BF161-A852-4DA5-BB4C-2DFC336B77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7211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D5BDA3-E0AD-184D-981A-EC99371B7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524" y="2064730"/>
            <a:ext cx="2942706" cy="2728536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Redirecting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5B6FA-7B4F-437A-9C78-144C7DCD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1770" y="720071"/>
            <a:ext cx="5417868" cy="5417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199C21-6AE0-4F6F-AA96-6FFF97BB9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8390" y="1006688"/>
            <a:ext cx="4844628" cy="4844620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621401-1E80-F340-BD51-A35F34A8F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Seeing with Fresh Eyes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C8169D-39F9-F549-A11F-C474F3412BC9}"/>
              </a:ext>
            </a:extLst>
          </p:cNvPr>
          <p:cNvSpPr txBox="1"/>
          <p:nvPr/>
        </p:nvSpPr>
        <p:spPr>
          <a:xfrm>
            <a:off x="9269128" y="6304547"/>
            <a:ext cx="28105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Parents &amp; Caregivers for Wellness</a:t>
            </a:r>
          </a:p>
        </p:txBody>
      </p:sp>
    </p:spTree>
    <p:extLst>
      <p:ext uri="{BB962C8B-B14F-4D97-AF65-F5344CB8AC3E}">
        <p14:creationId xmlns:p14="http://schemas.microsoft.com/office/powerpoint/2010/main" val="502140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9A3D0CE2-91FF-49B3-A5D8-181E900D7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8AEBD96-C315-4F53-9D9E-0E20E993E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8916AAA-66F6-4DFA-88ED-7E27CF6B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137D43F-BAD6-47F1-AA65-AEEA38A2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D512C9B2-6B22-4211-A940-FCD7C2CD0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85F7DB84-CDE7-46F8-90DD-9D048A7D5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68C84B8E-16E8-4E54-B4AC-84CE51595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11A570-A070-3644-9167-D657A74CD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110054"/>
            <a:ext cx="6558608" cy="458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0000"/>
              </a:lnSpc>
            </a:pPr>
            <a:br>
              <a:rPr lang="en-US" sz="88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r>
              <a:rPr lang="en-US" sz="88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The Journey Rerouted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CE9EEEA-5DB7-4DC7-AF9F-74D1C19B7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F199147-B958-49C0-9BE2-65BDD892F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F70505D-EC2C-4D1A-86DE-258377807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8F42242-4089-4E5D-95C3-C113C73DA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6920" y="5257800"/>
            <a:ext cx="1080904" cy="1080902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796F87F1-ABB5-42FB-86BD-EED111CD3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5011" y="5365890"/>
            <a:ext cx="864723" cy="86472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423B3D-ECC5-DA45-A07A-04ABB4CE8AEA}"/>
              </a:ext>
            </a:extLst>
          </p:cNvPr>
          <p:cNvSpPr txBox="1"/>
          <p:nvPr/>
        </p:nvSpPr>
        <p:spPr>
          <a:xfrm>
            <a:off x="7993900" y="3175583"/>
            <a:ext cx="1926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 Syndrome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9C342-8B8D-D949-9CA7-53C1D7478A87}"/>
              </a:ext>
            </a:extLst>
          </p:cNvPr>
          <p:cNvSpPr txBox="1"/>
          <p:nvPr/>
        </p:nvSpPr>
        <p:spPr>
          <a:xfrm>
            <a:off x="9933656" y="2073893"/>
            <a:ext cx="982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Trauma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3DBA5-1E4B-F640-973B-E785A0A440A2}"/>
              </a:ext>
            </a:extLst>
          </p:cNvPr>
          <p:cNvSpPr txBox="1"/>
          <p:nvPr/>
        </p:nvSpPr>
        <p:spPr>
          <a:xfrm>
            <a:off x="9976134" y="1470018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Violence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68AAA-35B3-4042-9436-D51DD394823D}"/>
              </a:ext>
            </a:extLst>
          </p:cNvPr>
          <p:cNvSpPr txBox="1"/>
          <p:nvPr/>
        </p:nvSpPr>
        <p:spPr>
          <a:xfrm>
            <a:off x="8303695" y="1968400"/>
            <a:ext cx="1143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Anorexia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6F4668-E945-054C-8BB5-77F6C61E2326}"/>
              </a:ext>
            </a:extLst>
          </p:cNvPr>
          <p:cNvSpPr txBox="1"/>
          <p:nvPr/>
        </p:nvSpPr>
        <p:spPr>
          <a:xfrm>
            <a:off x="8811152" y="4814677"/>
            <a:ext cx="1941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Bipolar Disorder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11AC0-B750-BC4F-B963-174B6EF6A873}"/>
              </a:ext>
            </a:extLst>
          </p:cNvPr>
          <p:cNvSpPr txBox="1"/>
          <p:nvPr/>
        </p:nvSpPr>
        <p:spPr>
          <a:xfrm>
            <a:off x="8018260" y="4257307"/>
            <a:ext cx="281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Life Altering Anxiety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6FBE1C-198F-034C-BC51-28795C94CE96}"/>
              </a:ext>
            </a:extLst>
          </p:cNvPr>
          <p:cNvSpPr txBox="1"/>
          <p:nvPr/>
        </p:nvSpPr>
        <p:spPr>
          <a:xfrm>
            <a:off x="8303695" y="1209902"/>
            <a:ext cx="198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Depression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0217D2-1598-294B-A6E6-80C7B2E9BB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9" y="1075720"/>
            <a:ext cx="6858000" cy="45690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17173A-A19D-6549-86B9-9417205AD6B2}"/>
              </a:ext>
            </a:extLst>
          </p:cNvPr>
          <p:cNvSpPr txBox="1"/>
          <p:nvPr/>
        </p:nvSpPr>
        <p:spPr>
          <a:xfrm>
            <a:off x="8652310" y="3772828"/>
            <a:ext cx="24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Residential Treatment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EB8D2-4E2F-CB4B-98BA-73DF47E53945}"/>
              </a:ext>
            </a:extLst>
          </p:cNvPr>
          <p:cNvSpPr txBox="1"/>
          <p:nvPr/>
        </p:nvSpPr>
        <p:spPr>
          <a:xfrm>
            <a:off x="9113554" y="2675672"/>
            <a:ext cx="2342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School Dropout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4D35A-3448-2A48-8487-0C291E16A4F9}"/>
              </a:ext>
            </a:extLst>
          </p:cNvPr>
          <p:cNvSpPr txBox="1"/>
          <p:nvPr/>
        </p:nvSpPr>
        <p:spPr>
          <a:xfrm>
            <a:off x="7971322" y="2406238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Autism</a:t>
            </a:r>
          </a:p>
        </p:txBody>
      </p:sp>
    </p:spTree>
    <p:extLst>
      <p:ext uri="{BB962C8B-B14F-4D97-AF65-F5344CB8AC3E}">
        <p14:creationId xmlns:p14="http://schemas.microsoft.com/office/powerpoint/2010/main" val="2600021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68ED25-2C2D-8746-84E9-89578D3C4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524" y="2064730"/>
            <a:ext cx="2942706" cy="2728536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Letting Go of What Was</a:t>
            </a:r>
          </a:p>
          <a:p>
            <a:r>
              <a:rPr lang="en-US" sz="2800" dirty="0">
                <a:solidFill>
                  <a:schemeClr val="tx2"/>
                </a:solidFill>
              </a:rPr>
              <a:t>Letting Go of What Isn’t Working </a:t>
            </a:r>
          </a:p>
          <a:p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5B6FA-7B4F-437A-9C78-144C7DCD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1770" y="720071"/>
            <a:ext cx="5417868" cy="5417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199C21-6AE0-4F6F-AA96-6FFF97BB9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8390" y="1006688"/>
            <a:ext cx="4844628" cy="4844620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4282-4E6F-1E42-8406-4DEC523CC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Sensing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38234E-503A-9649-86E8-EA9D0F824A99}"/>
              </a:ext>
            </a:extLst>
          </p:cNvPr>
          <p:cNvSpPr txBox="1"/>
          <p:nvPr/>
        </p:nvSpPr>
        <p:spPr>
          <a:xfrm>
            <a:off x="9307630" y="6477803"/>
            <a:ext cx="26661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Parents &amp; Caregivers for Wellness</a:t>
            </a:r>
          </a:p>
        </p:txBody>
      </p:sp>
    </p:spTree>
    <p:extLst>
      <p:ext uri="{BB962C8B-B14F-4D97-AF65-F5344CB8AC3E}">
        <p14:creationId xmlns:p14="http://schemas.microsoft.com/office/powerpoint/2010/main" val="532900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45633D-7FA7-4D93-8E45-D385B582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532B9D-ADFC-4AEF-97D4-9FC87BB61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70603-AB76-0E47-A04D-A121A8EA3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120" y="801792"/>
            <a:ext cx="7864167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4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68ED25-2C2D-8746-84E9-89578D3C4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523" y="2064730"/>
            <a:ext cx="3786048" cy="2728536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Connecting to Source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Inspiration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Common Good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Common Interest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5B6FA-7B4F-437A-9C78-144C7DCD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1770" y="720071"/>
            <a:ext cx="5417868" cy="5417858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199C21-6AE0-4F6F-AA96-6FFF97BB9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8390" y="1006688"/>
            <a:ext cx="4844628" cy="4844620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4282-4E6F-1E42-8406-4DEC523CC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Presencing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546B1-D2BC-1043-82B7-2D5C473AF28E}"/>
              </a:ext>
            </a:extLst>
          </p:cNvPr>
          <p:cNvSpPr txBox="1"/>
          <p:nvPr/>
        </p:nvSpPr>
        <p:spPr>
          <a:xfrm>
            <a:off x="9265919" y="6429676"/>
            <a:ext cx="27560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Parents &amp; Caregivers for Wellness</a:t>
            </a:r>
          </a:p>
        </p:txBody>
      </p:sp>
    </p:spTree>
    <p:extLst>
      <p:ext uri="{BB962C8B-B14F-4D97-AF65-F5344CB8AC3E}">
        <p14:creationId xmlns:p14="http://schemas.microsoft.com/office/powerpoint/2010/main" val="2309971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0707D-5841-41A3-B3F5-FD5979CAE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05012-3070-48EC-BC58-E908A8D70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6C2C4-7974-CD42-8DDC-DC458D76B5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4" r="1" b="969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EAD004-AB0B-4352-9991-A040EA93D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91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68ED25-2C2D-8746-84E9-89578D3C4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523" y="2064730"/>
            <a:ext cx="3786048" cy="2728536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Vision &amp; Intention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Balance within the Family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5B6FA-7B4F-437A-9C78-144C7DCD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1770" y="720071"/>
            <a:ext cx="5417868" cy="5417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199C21-6AE0-4F6F-AA96-6FFF97BB9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8390" y="1006688"/>
            <a:ext cx="4844628" cy="4844620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4282-4E6F-1E42-8406-4DEC523CC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Crystallizing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2055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821686-4A02-8041-88D3-DD502A849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98" y="1240209"/>
            <a:ext cx="5968960" cy="286508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29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endParaRPr lang="en-US" sz="2900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B4495-CBFF-4642-9CB8-44D8AA921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30118" y="5617790"/>
            <a:ext cx="798493" cy="586613"/>
          </a:xfrm>
        </p:spPr>
        <p:txBody>
          <a:bodyPr vert="horz" lIns="91440" tIns="45720" rIns="91440" bIns="45720" rtlCol="0">
            <a:normAutofit/>
          </a:bodyPr>
          <a:lstStyle/>
          <a:p>
            <a:br>
              <a:rPr lang="en-US" sz="1000" dirty="0"/>
            </a:br>
            <a:r>
              <a:rPr lang="en-US" sz="1000" dirty="0"/>
              <a:t> </a:t>
            </a:r>
          </a:p>
          <a:p>
            <a:endParaRPr lang="en-US" sz="1000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4A1598B-1957-47CF-AAF4-F7A36DA0E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3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18911-C06C-0A42-9C9B-6605DACCA8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36" y="1526651"/>
            <a:ext cx="2339889" cy="38046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526B73-4B1D-C84B-8860-FE51E0911DE2}"/>
              </a:ext>
            </a:extLst>
          </p:cNvPr>
          <p:cNvSpPr/>
          <p:nvPr/>
        </p:nvSpPr>
        <p:spPr>
          <a:xfrm>
            <a:off x="5380074" y="479424"/>
            <a:ext cx="6684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How Does California Alliance of Caregivers (CAC) Represent the Voice of Caregivers?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3DB0E-4F07-2E42-A9F7-FAD3BA8421F3}"/>
              </a:ext>
            </a:extLst>
          </p:cNvPr>
          <p:cNvSpPr txBox="1"/>
          <p:nvPr/>
        </p:nvSpPr>
        <p:spPr>
          <a:xfrm>
            <a:off x="6095697" y="1439892"/>
            <a:ext cx="5968960" cy="502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Caregiver Day at the Capitol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CAC Statewide Leadership Ambassadors Program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Parents &amp; Caregivers for Wellness- Project Partner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Monthly Child Welfare Policy Roundtable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Continuum of Care Reform Strategic Implementation Meetings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California Department of Social Services (CDSS) &amp; County Welfare Directors Association Meetings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Parents &amp; Caregivers for Wellness 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CDSS Workgroups – Education, Intensive Services Foster Care, Legislation Implementation</a:t>
            </a:r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2019 Legislation &amp; Budget Requests</a:t>
            </a:r>
          </a:p>
        </p:txBody>
      </p:sp>
    </p:spTree>
    <p:extLst>
      <p:ext uri="{BB962C8B-B14F-4D97-AF65-F5344CB8AC3E}">
        <p14:creationId xmlns:p14="http://schemas.microsoft.com/office/powerpoint/2010/main" val="4084187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045633D-7FA7-4D93-8E45-D385B582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532B9D-ADFC-4AEF-97D4-9FC87BB61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DFA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D5B75-A162-7142-ACBB-8FEE49127F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7" r="1" b="4992"/>
          <a:stretch/>
        </p:blipFill>
        <p:spPr>
          <a:xfrm>
            <a:off x="955566" y="801792"/>
            <a:ext cx="10275275" cy="5249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A6BDB9-AF1E-A744-ADA7-EF89E38DA6C3}"/>
              </a:ext>
            </a:extLst>
          </p:cNvPr>
          <p:cNvSpPr txBox="1"/>
          <p:nvPr/>
        </p:nvSpPr>
        <p:spPr>
          <a:xfrm>
            <a:off x="5624177" y="1588169"/>
            <a:ext cx="93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Family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9D76B3-C618-404D-A5D2-DF47716A34EB}"/>
              </a:ext>
            </a:extLst>
          </p:cNvPr>
          <p:cNvSpPr txBox="1"/>
          <p:nvPr/>
        </p:nvSpPr>
        <p:spPr>
          <a:xfrm>
            <a:off x="1515314" y="1736005"/>
            <a:ext cx="147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True Appreciation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B61FE4-C796-8345-B756-1BCE43CB9047}"/>
              </a:ext>
            </a:extLst>
          </p:cNvPr>
          <p:cNvSpPr txBox="1"/>
          <p:nvPr/>
        </p:nvSpPr>
        <p:spPr>
          <a:xfrm>
            <a:off x="3603797" y="1989949"/>
            <a:ext cx="851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4182D-4F84-1E40-9D24-CAE5A4F7166B}"/>
              </a:ext>
            </a:extLst>
          </p:cNvPr>
          <p:cNvSpPr txBox="1"/>
          <p:nvPr/>
        </p:nvSpPr>
        <p:spPr>
          <a:xfrm>
            <a:off x="9192972" y="1495836"/>
            <a:ext cx="1298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Good Memories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1A28E-A1F8-3B4B-8797-AA5DB7285F2F}"/>
              </a:ext>
            </a:extLst>
          </p:cNvPr>
          <p:cNvSpPr txBox="1"/>
          <p:nvPr/>
        </p:nvSpPr>
        <p:spPr>
          <a:xfrm>
            <a:off x="7323383" y="1951448"/>
            <a:ext cx="1039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Balance</a:t>
            </a:r>
          </a:p>
        </p:txBody>
      </p:sp>
    </p:spTree>
    <p:extLst>
      <p:ext uri="{BB962C8B-B14F-4D97-AF65-F5344CB8AC3E}">
        <p14:creationId xmlns:p14="http://schemas.microsoft.com/office/powerpoint/2010/main" val="3443014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68ED25-2C2D-8746-84E9-89578D3C4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523" y="2064730"/>
            <a:ext cx="3786048" cy="2728536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Integrating Head, Heart &amp; Hand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/>
                </a:solidFill>
              </a:rPr>
              <a:t>Creating Model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5B6FA-7B4F-437A-9C78-144C7DCD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1770" y="720071"/>
            <a:ext cx="5417868" cy="5417858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199C21-6AE0-4F6F-AA96-6FFF97BB9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8390" y="1006688"/>
            <a:ext cx="4844628" cy="4844620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4282-4E6F-1E42-8406-4DEC523CC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ProtoTyping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F1AB19-E207-7045-8E23-323B5EA4B61A}"/>
              </a:ext>
            </a:extLst>
          </p:cNvPr>
          <p:cNvSpPr txBox="1"/>
          <p:nvPr/>
        </p:nvSpPr>
        <p:spPr>
          <a:xfrm>
            <a:off x="9493878" y="6477802"/>
            <a:ext cx="2695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Parents &amp; Caregivers for Wellness</a:t>
            </a:r>
          </a:p>
        </p:txBody>
      </p:sp>
    </p:spTree>
    <p:extLst>
      <p:ext uri="{BB962C8B-B14F-4D97-AF65-F5344CB8AC3E}">
        <p14:creationId xmlns:p14="http://schemas.microsoft.com/office/powerpoint/2010/main" val="1986172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0707D-5841-41A3-B3F5-FD5979CAE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57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F05012-3070-48EC-BC58-E908A8D70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3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E43C7-1C95-F849-93EC-63B53CF1F6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8" r="1" b="952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EAD004-AB0B-4352-9991-A040EA93D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5155A0-A3F6-1646-B598-7A4DB5BD6335}"/>
              </a:ext>
            </a:extLst>
          </p:cNvPr>
          <p:cNvSpPr txBox="1"/>
          <p:nvPr/>
        </p:nvSpPr>
        <p:spPr>
          <a:xfrm>
            <a:off x="4562375" y="2983832"/>
            <a:ext cx="2040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3592E-04E8-6D4A-B2F3-815E29F6AF22}"/>
              </a:ext>
            </a:extLst>
          </p:cNvPr>
          <p:cNvSpPr txBox="1"/>
          <p:nvPr/>
        </p:nvSpPr>
        <p:spPr>
          <a:xfrm flipH="1">
            <a:off x="6997567" y="4610501"/>
            <a:ext cx="1992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74F51-1CD6-F54E-96A1-BA20323D16B3}"/>
              </a:ext>
            </a:extLst>
          </p:cNvPr>
          <p:cNvSpPr txBox="1"/>
          <p:nvPr/>
        </p:nvSpPr>
        <p:spPr>
          <a:xfrm>
            <a:off x="8442879" y="2531444"/>
            <a:ext cx="157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3A6E8-3BE3-9B41-9407-E0827D3D377C}"/>
              </a:ext>
            </a:extLst>
          </p:cNvPr>
          <p:cNvSpPr txBox="1"/>
          <p:nvPr/>
        </p:nvSpPr>
        <p:spPr>
          <a:xfrm>
            <a:off x="798294" y="812898"/>
            <a:ext cx="478435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Family Balance Components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C3AAF-E669-1F4D-AB1C-9EC50510DCCB}"/>
              </a:ext>
            </a:extLst>
          </p:cNvPr>
          <p:cNvSpPr txBox="1"/>
          <p:nvPr/>
        </p:nvSpPr>
        <p:spPr>
          <a:xfrm>
            <a:off x="798294" y="3724393"/>
            <a:ext cx="3597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Balance Looks Like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0939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035907-EB9C-4E11-8A9B-D25B0AD8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68ED25-2C2D-8746-84E9-89578D3C4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7523" y="2064730"/>
            <a:ext cx="3786048" cy="2728536"/>
          </a:xfrm>
        </p:spPr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Operating from the Whole Family System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5B6FA-7B4F-437A-9C78-144C7DCD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1770" y="720071"/>
            <a:ext cx="5417868" cy="5417858"/>
          </a:xfrm>
          <a:prstGeom prst="ellipse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4199C21-6AE0-4F6F-AA96-6FFF97BB9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98390" y="1006688"/>
            <a:ext cx="4844628" cy="4844620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84282-4E6F-1E42-8406-4DEC523CC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507" y="1316890"/>
            <a:ext cx="4606394" cy="422421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Performing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C69FA7-0958-4ED9-A0DF-E87A0C13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45208" y="3388657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F9831-E74E-8345-A3DD-CF2C93E57449}"/>
              </a:ext>
            </a:extLst>
          </p:cNvPr>
          <p:cNvSpPr txBox="1"/>
          <p:nvPr/>
        </p:nvSpPr>
        <p:spPr>
          <a:xfrm>
            <a:off x="9493878" y="6516304"/>
            <a:ext cx="26950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Parents &amp; Caregivers for Wellness</a:t>
            </a:r>
          </a:p>
        </p:txBody>
      </p:sp>
    </p:spTree>
    <p:extLst>
      <p:ext uri="{BB962C8B-B14F-4D97-AF65-F5344CB8AC3E}">
        <p14:creationId xmlns:p14="http://schemas.microsoft.com/office/powerpoint/2010/main" val="636896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680B5D0-24EC-465A-A0E6-C4DF951E0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BF1B50-A83E-4ED6-A2AA-C943C1F89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31E8B2-210B-4B90-83BB-3B180732E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823D3-5A15-8445-835A-D1E870778A14}"/>
              </a:ext>
            </a:extLst>
          </p:cNvPr>
          <p:cNvSpPr txBox="1"/>
          <p:nvPr/>
        </p:nvSpPr>
        <p:spPr>
          <a:xfrm>
            <a:off x="8703684" y="1242757"/>
            <a:ext cx="1916050" cy="1681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Practice Practice 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81890-828E-7745-AB69-EC51572D58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05" y="1388911"/>
            <a:ext cx="6009802" cy="401154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B387409-2B98-40F8-A65F-EF7CF989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27">
            <a:extLst>
              <a:ext uri="{FF2B5EF4-FFF2-40B4-BE49-F238E27FC236}">
                <a16:creationId xmlns:a16="http://schemas.microsoft.com/office/drawing/2014/main" id="{C9E5F284-A588-4AE7-A36D-1C93E4FD0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36" name="Oval 28">
              <a:extLst>
                <a:ext uri="{FF2B5EF4-FFF2-40B4-BE49-F238E27FC236}">
                  <a16:creationId xmlns:a16="http://schemas.microsoft.com/office/drawing/2014/main" id="{45D7D540-5CF2-4FC1-BE53-277CC22C0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7" name="Oval 29">
              <a:extLst>
                <a:ext uri="{FF2B5EF4-FFF2-40B4-BE49-F238E27FC236}">
                  <a16:creationId xmlns:a16="http://schemas.microsoft.com/office/drawing/2014/main" id="{916C9AA0-DC0C-49A1-ACDF-10BD6D739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0C7BA45-E9D7-6B4B-9E80-65BD79726330}"/>
              </a:ext>
            </a:extLst>
          </p:cNvPr>
          <p:cNvSpPr/>
          <p:nvPr/>
        </p:nvSpPr>
        <p:spPr>
          <a:xfrm>
            <a:off x="7937218" y="3114633"/>
            <a:ext cx="3282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cap="all" dirty="0" err="1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Check-IN</a:t>
            </a:r>
            <a:r>
              <a:rPr lang="en-US" sz="14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with Yourself and Your family- Is your prototype working? </a:t>
            </a:r>
          </a:p>
          <a:p>
            <a:endParaRPr lang="en-US" sz="1400" cap="all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Be flexible- </a:t>
            </a:r>
          </a:p>
          <a:p>
            <a:r>
              <a:rPr lang="en-US" sz="14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If something isn’t working, Change it</a:t>
            </a:r>
          </a:p>
          <a:p>
            <a:endParaRPr lang="en-US" sz="1400" cap="all" dirty="0">
              <a:blipFill dpi="0" rotWithShape="1">
                <a:blip r:embed="rId4"/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Progress over perfection….</a:t>
            </a:r>
          </a:p>
          <a:p>
            <a:r>
              <a:rPr lang="en-US" sz="1400" cap="all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    functional happiness is the goal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8456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8">
            <a:extLst>
              <a:ext uri="{FF2B5EF4-FFF2-40B4-BE49-F238E27FC236}">
                <a16:creationId xmlns:a16="http://schemas.microsoft.com/office/drawing/2014/main" id="{3154C1C3-6CD3-4B68-A5FF-FA4C0F80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86692D83-ED68-4350-98BD-536C65F40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32">
            <a:extLst>
              <a:ext uri="{FF2B5EF4-FFF2-40B4-BE49-F238E27FC236}">
                <a16:creationId xmlns:a16="http://schemas.microsoft.com/office/drawing/2014/main" id="{227EC0B0-E996-448C-939D-0BD8C9CE8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1336" y="1110053"/>
            <a:ext cx="6630506" cy="4580301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CCC297-5F16-6342-8821-549BED1CC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0058" y="2785003"/>
            <a:ext cx="6057144" cy="3357976"/>
          </a:xfrm>
        </p:spPr>
        <p:txBody>
          <a:bodyPr>
            <a:normAutofit/>
          </a:bodyPr>
          <a:lstStyle/>
          <a:p>
            <a:r>
              <a:rPr lang="en-US" sz="5600" dirty="0"/>
              <a:t>Balancing the Whole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DDFBB20F-7C4E-1347-8CF3-02F7BA0C0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1086" y="4820393"/>
            <a:ext cx="6415088" cy="1090994"/>
          </a:xfrm>
        </p:spPr>
        <p:txBody>
          <a:bodyPr>
            <a:normAutofit/>
          </a:bodyPr>
          <a:lstStyle/>
          <a:p>
            <a:r>
              <a:rPr lang="en-US" sz="2000" dirty="0"/>
              <a:t>Meeting Individual Needs Within the Family System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D24A1D9-C195-8D47-8BF0-FF983706CD4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962" y="1169247"/>
            <a:ext cx="2686374" cy="1188720"/>
          </a:xfrm>
          <a:prstGeom prst="rect">
            <a:avLst/>
          </a:prstGeom>
        </p:spPr>
      </p:pic>
      <p:pic>
        <p:nvPicPr>
          <p:cNvPr id="24" name="Content Placeholder 7">
            <a:extLst>
              <a:ext uri="{FF2B5EF4-FFF2-40B4-BE49-F238E27FC236}">
                <a16:creationId xmlns:a16="http://schemas.microsoft.com/office/drawing/2014/main" id="{AB19F397-F050-5F4E-8E1D-76F568A30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34" y="1214967"/>
            <a:ext cx="674826" cy="109728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B67686F-0FEE-415E-BB0F-3B5E7A670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97E6D0-4796-4F4E-9B52-AFEEA743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6920" y="5257800"/>
            <a:ext cx="1080904" cy="1080902"/>
            <a:chOff x="9685338" y="4460675"/>
            <a:chExt cx="1080904" cy="108090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EFF88CC-9AE0-4A8D-9B62-A3AF7E8188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3B091F-09BE-4DBF-88CB-8D83257EA7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7A0577-6B51-F145-ABA2-D50078B55C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60" y="1397847"/>
            <a:ext cx="2745570" cy="1828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310D38-7AA0-8C48-97BE-9638CC55ADB4}"/>
              </a:ext>
            </a:extLst>
          </p:cNvPr>
          <p:cNvSpPr txBox="1"/>
          <p:nvPr/>
        </p:nvSpPr>
        <p:spPr>
          <a:xfrm>
            <a:off x="1560409" y="5044023"/>
            <a:ext cx="262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Dayna Freier, MAOL</a:t>
            </a:r>
          </a:p>
          <a:p>
            <a:r>
              <a:rPr lang="en-US" sz="1100" dirty="0"/>
              <a:t>Program Director</a:t>
            </a:r>
          </a:p>
          <a:p>
            <a:r>
              <a:rPr lang="en-US" sz="1100" dirty="0"/>
              <a:t>California Alliance of Caregivers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94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FB4329C-BF98-421E-8A0D-43A2CF95E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CDC6B8-20F2-4C8D-8599-EC572C0BF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548A7-21D5-1648-B126-EDFEFAB03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002"/>
            <a:ext cx="10058400" cy="1522993"/>
          </a:xfrm>
        </p:spPr>
        <p:txBody>
          <a:bodyPr>
            <a:normAutofit/>
          </a:bodyPr>
          <a:lstStyle/>
          <a:p>
            <a:r>
              <a:rPr lang="en-US" sz="6000" dirty="0"/>
              <a:t>Overview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342043-9755-451A-9341-6461ADE85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52F7E87-CD4F-40F9-978A-356F63B76E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B1ED61-05D6-47CD-8878-8406A83BD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A5D0133-176A-4827-AC08-92C6F7AF58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862317"/>
              </p:ext>
            </p:extLst>
          </p:nvPr>
        </p:nvGraphicFramePr>
        <p:xfrm>
          <a:off x="643466" y="633637"/>
          <a:ext cx="10905066" cy="3294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0617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5" y="1679569"/>
            <a:ext cx="3498864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34" y="1864667"/>
            <a:ext cx="3128666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DAE39-AB82-2C4A-A90E-813D9CF1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Objective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E02379-6D7D-4A59-AAD2-E9BC6C0865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1603415"/>
              </p:ext>
            </p:extLst>
          </p:nvPr>
        </p:nvGraphicFramePr>
        <p:xfrm>
          <a:off x="6081713" y="725488"/>
          <a:ext cx="5141912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9172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29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" name="Rectangle 31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Rectangle 33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5" name="Group 35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56" name="Rectangle 3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4E124A-3698-FE49-947F-78CC9A071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94" y="744976"/>
            <a:ext cx="5968965" cy="16926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Welcome to the Club</a:t>
            </a:r>
            <a:br>
              <a:rPr lang="en-US" sz="45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</a:br>
            <a:endParaRPr lang="en-US" sz="4500" dirty="0">
              <a:blipFill dpi="0" rotWithShape="1">
                <a:blip r:embed="rId4"/>
                <a:srcRect/>
                <a:tile tx="6350" ty="-127000" sx="65000" sy="64000" flip="none" algn="tl"/>
              </a:blip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44769-2FA1-1546-B222-29E20139E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694" y="4306395"/>
            <a:ext cx="5968965" cy="1692652"/>
          </a:xfr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lvl="1" algn="ctr">
              <a:spcBef>
                <a:spcPts val="1200"/>
              </a:spcBef>
            </a:pPr>
            <a:r>
              <a:rPr lang="en-US" sz="10100" b="1" dirty="0">
                <a:solidFill>
                  <a:schemeClr val="tx1"/>
                </a:solidFill>
              </a:rPr>
              <a:t>Membership is</a:t>
            </a:r>
            <a:endParaRPr lang="en-US" sz="10100" dirty="0">
              <a:solidFill>
                <a:schemeClr val="tx1"/>
              </a:solidFill>
            </a:endParaRPr>
          </a:p>
          <a:p>
            <a:pPr marL="571500" lvl="1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</a:rPr>
              <a:t>Lifelong</a:t>
            </a:r>
          </a:p>
          <a:p>
            <a:pPr marL="571500" lvl="1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</a:rPr>
              <a:t>Non-Transferable</a:t>
            </a:r>
          </a:p>
          <a:p>
            <a:pPr marL="571500" lvl="1" indent="-571500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</a:rPr>
              <a:t>Will Never Cause Others Envy or Jealousy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AE39DB-DAB7-7849-82C7-86DB49BA05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2" r="2" b="14377"/>
          <a:stretch/>
        </p:blipFill>
        <p:spPr>
          <a:xfrm>
            <a:off x="1" y="2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57" name="Freeform: Shape 41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598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7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11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DCE39C-547E-F042-8611-6104AE599116}"/>
              </a:ext>
            </a:extLst>
          </p:cNvPr>
          <p:cNvSpPr/>
          <p:nvPr/>
        </p:nvSpPr>
        <p:spPr>
          <a:xfrm>
            <a:off x="6096000" y="351252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sz="1400" b="1" dirty="0"/>
            </a:br>
            <a:r>
              <a:rPr lang="en-US" sz="3600" b="1" dirty="0"/>
              <a:t>system</a:t>
            </a:r>
            <a:br>
              <a:rPr lang="en-US" b="1" dirty="0"/>
            </a:br>
            <a:r>
              <a:rPr lang="en-US" dirty="0"/>
              <a:t> </a:t>
            </a:r>
            <a:r>
              <a:rPr lang="en-US" b="1" dirty="0">
                <a:hlinkClick r:id="rId2"/>
              </a:rPr>
              <a:t>noun</a:t>
            </a:r>
            <a:br>
              <a:rPr lang="en-US" dirty="0"/>
            </a:br>
            <a:r>
              <a:rPr lang="en-US" dirty="0"/>
              <a:t>sys·​tem | \ ˈsi-stəm  \</a:t>
            </a:r>
            <a:br>
              <a:rPr lang="en-US" dirty="0"/>
            </a:br>
            <a:r>
              <a:rPr lang="en-US" b="1" dirty="0"/>
              <a:t>Definition of </a:t>
            </a:r>
            <a:r>
              <a:rPr lang="en-US" b="1" i="1" dirty="0"/>
              <a:t>system</a:t>
            </a:r>
            <a:br>
              <a:rPr lang="en-US" b="1" dirty="0"/>
            </a:br>
            <a:r>
              <a:rPr lang="en-US" b="1" dirty="0"/>
              <a:t>1: </a:t>
            </a:r>
            <a:r>
              <a:rPr lang="en-US" dirty="0"/>
              <a:t>a regularly interacting or interdependent group of items forming a unified whole  </a:t>
            </a:r>
          </a:p>
          <a:p>
            <a:r>
              <a:rPr lang="en-US" sz="1000" dirty="0"/>
              <a:t> https://www.merriamwebster.com/dictionary/system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50C64F-12DD-8340-B7DF-BFC3725378D2}"/>
              </a:ext>
            </a:extLst>
          </p:cNvPr>
          <p:cNvSpPr txBox="1"/>
          <p:nvPr/>
        </p:nvSpPr>
        <p:spPr>
          <a:xfrm>
            <a:off x="664143" y="673768"/>
            <a:ext cx="513989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600" b="1" dirty="0"/>
              <a:t>family</a:t>
            </a:r>
          </a:p>
          <a:p>
            <a:pPr fontAlgn="base"/>
            <a:r>
              <a:rPr lang="en-US" dirty="0"/>
              <a:t> </a:t>
            </a:r>
            <a:r>
              <a:rPr lang="en-US" b="1" dirty="0">
                <a:hlinkClick r:id="rId2"/>
              </a:rPr>
              <a:t>noun</a:t>
            </a:r>
            <a:endParaRPr lang="en-US" dirty="0"/>
          </a:p>
          <a:p>
            <a:pPr fontAlgn="base"/>
            <a:r>
              <a:rPr lang="en-US" dirty="0"/>
              <a:t>fam·​i·​ly | \ ˈfam-lē  , ˈfa-mə-\</a:t>
            </a:r>
          </a:p>
          <a:p>
            <a:pPr fontAlgn="base"/>
            <a:r>
              <a:rPr lang="en-US" b="1" dirty="0"/>
              <a:t>Definition of </a:t>
            </a:r>
            <a:r>
              <a:rPr lang="en-US" b="1" i="1" dirty="0"/>
              <a:t>family</a:t>
            </a:r>
            <a:endParaRPr lang="en-US" b="1" dirty="0"/>
          </a:p>
          <a:p>
            <a:pPr fontAlgn="base"/>
            <a:r>
              <a:rPr lang="en-US" dirty="0"/>
              <a:t>the basic unit in society traditionally consisting of two parents rearing their children</a:t>
            </a:r>
          </a:p>
          <a:p>
            <a:pPr fontAlgn="base"/>
            <a:r>
              <a:rPr lang="en-US" b="1" i="1" dirty="0"/>
              <a:t>also</a:t>
            </a:r>
            <a:r>
              <a:rPr lang="en-US" dirty="0"/>
              <a:t> </a:t>
            </a:r>
            <a:r>
              <a:rPr lang="en-US" b="1" dirty="0"/>
              <a:t>: </a:t>
            </a:r>
            <a:r>
              <a:rPr lang="en-US" dirty="0"/>
              <a:t>any of various social units differing from but regarded as equivalent to the traditional family </a:t>
            </a:r>
          </a:p>
          <a:p>
            <a:pPr fontAlgn="base"/>
            <a:r>
              <a:rPr lang="en-US" b="1" dirty="0"/>
              <a:t>a:</a:t>
            </a:r>
            <a:r>
              <a:rPr lang="en-US" dirty="0"/>
              <a:t> single-parent </a:t>
            </a:r>
            <a:r>
              <a:rPr lang="en-US" i="1" dirty="0"/>
              <a:t>family        </a:t>
            </a:r>
            <a:r>
              <a:rPr lang="en-US" sz="1000" dirty="0"/>
              <a:t>https://www.merriamwebster.com/dictionary/system</a:t>
            </a:r>
          </a:p>
          <a:p>
            <a:pPr fontAlgn="base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515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C3F9269-B51E-4556-9221-44C75078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C6015A4-B230-407A-A119-C7CEF83D15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FD343FD-1A4D-4EB5-A19C-877ECC71A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9C8D586-1ECD-4981-BED2-97336112C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DE1A8B-2828-EB46-BB55-488E54E086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89044" y="176623"/>
            <a:ext cx="5871411" cy="1430795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5300" dirty="0"/>
            </a:br>
            <a:br>
              <a:rPr lang="en-US" sz="5300" dirty="0"/>
            </a:br>
            <a:r>
              <a:rPr lang="en-US" sz="5300" dirty="0"/>
              <a:t>Understanding your Family As a System</a:t>
            </a:r>
            <a:br>
              <a:rPr lang="en-US" sz="2500" dirty="0"/>
            </a:br>
            <a:br>
              <a:rPr lang="en-US" sz="2500" dirty="0"/>
            </a:br>
            <a:br>
              <a:rPr lang="en-US" sz="2500" dirty="0"/>
            </a:br>
            <a:endParaRPr lang="en-US" sz="25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54DDE5-AFEB-AE48-BB1C-747ACE7B6B2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3" r="21840" b="-1"/>
          <a:stretch/>
        </p:blipFill>
        <p:spPr>
          <a:xfrm>
            <a:off x="222786" y="168703"/>
            <a:ext cx="5834714" cy="65959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F001A23-2767-4A31-BD30-56112DE95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6BD30CE-7C6B-4C5B-8206-2A912062D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FA45EC6-AD58-4CAF-846D-46D82B614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A116357-6BA2-D349-9B19-5FC572F6AF7C}"/>
              </a:ext>
            </a:extLst>
          </p:cNvPr>
          <p:cNvSpPr txBox="1"/>
          <p:nvPr/>
        </p:nvSpPr>
        <p:spPr>
          <a:xfrm>
            <a:off x="6232730" y="2065115"/>
            <a:ext cx="4793664" cy="18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Interrelated Elements (family members)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DFFDB3-A321-944B-AF69-4115BC9988C7}"/>
              </a:ext>
            </a:extLst>
          </p:cNvPr>
          <p:cNvSpPr txBox="1"/>
          <p:nvPr/>
        </p:nvSpPr>
        <p:spPr>
          <a:xfrm>
            <a:off x="7009779" y="2745434"/>
            <a:ext cx="5695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Elements Interact in Patterns (repetitive cycles)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ED8219-1EB3-2946-B3AB-588EBF435AFB}"/>
              </a:ext>
            </a:extLst>
          </p:cNvPr>
          <p:cNvSpPr txBox="1"/>
          <p:nvPr/>
        </p:nvSpPr>
        <p:spPr>
          <a:xfrm>
            <a:off x="6189044" y="3479787"/>
            <a:ext cx="537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Boundaries (systems of including and excluding)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C9DEC0-DCCD-4744-8F33-B6E82E298AD7}"/>
              </a:ext>
            </a:extLst>
          </p:cNvPr>
          <p:cNvSpPr txBox="1"/>
          <p:nvPr/>
        </p:nvSpPr>
        <p:spPr>
          <a:xfrm>
            <a:off x="7440329" y="4160106"/>
            <a:ext cx="5544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Function by the Composition Law</a:t>
            </a:r>
          </a:p>
          <a:p>
            <a:r>
              <a:rPr lang="en-US" dirty="0"/>
              <a:t>(the whole is more than the sum of its parts)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E77112-9C4F-B44D-AFDD-18DA2370A8E9}"/>
              </a:ext>
            </a:extLst>
          </p:cNvPr>
          <p:cNvSpPr txBox="1"/>
          <p:nvPr/>
        </p:nvSpPr>
        <p:spPr>
          <a:xfrm>
            <a:off x="6189044" y="5273754"/>
            <a:ext cx="488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Messages and Rules to Shape Members: (relationship agreements)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C0E01A-C66D-BB42-9104-5E7DBEC36A9F}"/>
              </a:ext>
            </a:extLst>
          </p:cNvPr>
          <p:cNvSpPr txBox="1"/>
          <p:nvPr/>
        </p:nvSpPr>
        <p:spPr>
          <a:xfrm>
            <a:off x="7200381" y="6306828"/>
            <a:ext cx="4629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 to be confused with Dr. Murray Bowen’s Family Systems Theory</a:t>
            </a:r>
          </a:p>
        </p:txBody>
      </p:sp>
    </p:spTree>
    <p:extLst>
      <p:ext uri="{BB962C8B-B14F-4D97-AF65-F5344CB8AC3E}">
        <p14:creationId xmlns:p14="http://schemas.microsoft.com/office/powerpoint/2010/main" val="3253062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951357-2B6A-4A4F-9AC6-8093E7B83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4" y="92037"/>
            <a:ext cx="4800600" cy="879513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Notes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6034B-9E7F-A549-B0E3-75AB93754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691" y="1254642"/>
            <a:ext cx="5971953" cy="3912781"/>
          </a:xfrm>
        </p:spPr>
        <p:txBody>
          <a:bodyPr>
            <a:normAutofit/>
          </a:bodyPr>
          <a:lstStyle/>
          <a:p>
            <a:r>
              <a:rPr lang="en-US" dirty="0"/>
              <a:t>Critical Issues Affecting the Family System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83D388-8B19-FD43-B1DE-83701A5D9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484632"/>
            <a:ext cx="5971953" cy="4374447"/>
          </a:xfrm>
        </p:spPr>
        <p:txBody>
          <a:bodyPr>
            <a:normAutofit/>
          </a:bodyPr>
          <a:lstStyle/>
          <a:p>
            <a:r>
              <a:rPr lang="en-US" dirty="0"/>
              <a:t>Techniques to Address Critical Issues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74E4B-FEB5-9A48-B16F-56B0E1C4A70F}"/>
              </a:ext>
            </a:extLst>
          </p:cNvPr>
          <p:cNvSpPr txBox="1"/>
          <p:nvPr/>
        </p:nvSpPr>
        <p:spPr>
          <a:xfrm>
            <a:off x="95692" y="4784651"/>
            <a:ext cx="11972261" cy="1981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Anticipated Improvements and Outcomes</a:t>
            </a:r>
          </a:p>
          <a:p>
            <a:pPr>
              <a:lnSpc>
                <a:spcPct val="150000"/>
              </a:lnSpc>
            </a:pPr>
            <a:r>
              <a:rPr lang="en-US" dirty="0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0394857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530</Words>
  <Application>Microsoft Office PowerPoint</Application>
  <PresentationFormat>Widescreen</PresentationFormat>
  <Paragraphs>159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  Represents the voice of relative and  non-relative caregivers to promote the well-being of children in foster care. </vt:lpstr>
      <vt:lpstr> </vt:lpstr>
      <vt:lpstr>Balancing the Whole</vt:lpstr>
      <vt:lpstr>Overview</vt:lpstr>
      <vt:lpstr>Objective</vt:lpstr>
      <vt:lpstr>Welcome to the Club </vt:lpstr>
      <vt:lpstr>PowerPoint Presentation</vt:lpstr>
      <vt:lpstr>  Understanding your Family As a System   </vt:lpstr>
      <vt:lpstr>Notes</vt:lpstr>
      <vt:lpstr>Applying U Theory</vt:lpstr>
      <vt:lpstr>Downloading Past Patterns</vt:lpstr>
      <vt:lpstr> The Journey we dreamt of</vt:lpstr>
      <vt:lpstr>Seeing with Fresh Eyes</vt:lpstr>
      <vt:lpstr> The Journey Rerouted</vt:lpstr>
      <vt:lpstr>Sensing</vt:lpstr>
      <vt:lpstr>PowerPoint Presentation</vt:lpstr>
      <vt:lpstr>Presencing</vt:lpstr>
      <vt:lpstr>PowerPoint Presentation</vt:lpstr>
      <vt:lpstr>Crystallizing</vt:lpstr>
      <vt:lpstr>PowerPoint Presentation</vt:lpstr>
      <vt:lpstr>ProtoTyping</vt:lpstr>
      <vt:lpstr>PowerPoint Presentation</vt:lpstr>
      <vt:lpstr>Performing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Represents the voice of relative and  non-relative caregivers to promote the well-being of children in foster care.</dc:title>
  <dc:creator>Microsoft Office User</dc:creator>
  <cp:lastModifiedBy>Tiffany Loeffler</cp:lastModifiedBy>
  <cp:revision>5</cp:revision>
  <dcterms:created xsi:type="dcterms:W3CDTF">2019-08-15T17:33:33Z</dcterms:created>
  <dcterms:modified xsi:type="dcterms:W3CDTF">2019-08-15T18:42:13Z</dcterms:modified>
</cp:coreProperties>
</file>